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261" r:id="rId3"/>
    <p:sldId id="262" r:id="rId4"/>
    <p:sldId id="264" r:id="rId5"/>
    <p:sldId id="263" r:id="rId6"/>
    <p:sldId id="265" r:id="rId7"/>
    <p:sldId id="266" r:id="rId8"/>
    <p:sldId id="267" r:id="rId9"/>
    <p:sldId id="269" r:id="rId10"/>
    <p:sldId id="270" r:id="rId11"/>
    <p:sldId id="271" r:id="rId12"/>
    <p:sldId id="272" r:id="rId13"/>
    <p:sldId id="273" r:id="rId14"/>
    <p:sldId id="26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90"/>
    <p:restoredTop sz="94670"/>
  </p:normalViewPr>
  <p:slideViewPr>
    <p:cSldViewPr snapToGrid="0" snapToObjects="1">
      <p:cViewPr varScale="1">
        <p:scale>
          <a:sx n="153" d="100"/>
          <a:sy n="153" d="100"/>
        </p:scale>
        <p:origin x="208" y="8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image" Target="../media/image10.png"/></Relationships>
</file>

<file path=ppt/diagrams/_rels/drawing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2053C2-DB63-D24B-9FA1-C97F790B5A85}" type="doc">
      <dgm:prSet loTypeId="urn:microsoft.com/office/officeart/2005/8/layout/radial5" loCatId="" qsTypeId="urn:microsoft.com/office/officeart/2005/8/quickstyle/simple2" qsCatId="simple" csTypeId="urn:microsoft.com/office/officeart/2005/8/colors/colorful2" csCatId="colorful" phldr="1"/>
      <dgm:spPr/>
      <dgm:t>
        <a:bodyPr/>
        <a:lstStyle/>
        <a:p>
          <a:endParaRPr lang="en-GB"/>
        </a:p>
      </dgm:t>
    </dgm:pt>
    <dgm:pt modelId="{D0AB1380-8E2A-1249-BA56-B4B0BC7EFC47}">
      <dgm:prSet phldrT="[Text]"/>
      <dgm:spPr/>
      <dgm:t>
        <a:bodyPr/>
        <a:lstStyle/>
        <a:p>
          <a:r>
            <a:rPr lang="en-GB" dirty="0" err="1"/>
            <a:t>HotpotQA</a:t>
          </a:r>
          <a:endParaRPr lang="en-GB" dirty="0"/>
        </a:p>
      </dgm:t>
    </dgm:pt>
    <dgm:pt modelId="{F661AF24-E5F0-5D46-A176-29B2D3EF8B82}" type="parTrans" cxnId="{7C8685F3-72BD-C949-989E-533F633E47CD}">
      <dgm:prSet/>
      <dgm:spPr/>
      <dgm:t>
        <a:bodyPr/>
        <a:lstStyle/>
        <a:p>
          <a:endParaRPr lang="en-GB"/>
        </a:p>
      </dgm:t>
    </dgm:pt>
    <dgm:pt modelId="{0E636F95-F6C9-2541-8163-DAB195D51885}" type="sibTrans" cxnId="{7C8685F3-72BD-C949-989E-533F633E47CD}">
      <dgm:prSet/>
      <dgm:spPr/>
      <dgm:t>
        <a:bodyPr/>
        <a:lstStyle/>
        <a:p>
          <a:endParaRPr lang="en-GB"/>
        </a:p>
      </dgm:t>
    </dgm:pt>
    <dgm:pt modelId="{2CBB8ED3-7FC8-E243-B502-4CF2DA78F873}">
      <dgm:prSet phldrT="[Text]"/>
      <dgm:spPr/>
      <dgm:t>
        <a:bodyPr/>
        <a:lstStyle/>
        <a:p>
          <a:r>
            <a:rPr lang="en-IN" dirty="0"/>
            <a:t>Finding and reasoning over multiple supporting documents </a:t>
          </a:r>
          <a:endParaRPr lang="en-GB" dirty="0"/>
        </a:p>
      </dgm:t>
    </dgm:pt>
    <dgm:pt modelId="{D525BE35-99D7-F142-B424-01CCE4692DE1}" type="parTrans" cxnId="{8FADEAF6-6444-0C4E-8399-3753609A0A99}">
      <dgm:prSet/>
      <dgm:spPr/>
      <dgm:t>
        <a:bodyPr/>
        <a:lstStyle/>
        <a:p>
          <a:endParaRPr lang="en-GB"/>
        </a:p>
      </dgm:t>
    </dgm:pt>
    <dgm:pt modelId="{0E2F8AB5-A0A9-4D49-BADC-E415B6CED5C2}" type="sibTrans" cxnId="{8FADEAF6-6444-0C4E-8399-3753609A0A99}">
      <dgm:prSet/>
      <dgm:spPr/>
      <dgm:t>
        <a:bodyPr/>
        <a:lstStyle/>
        <a:p>
          <a:endParaRPr lang="en-GB"/>
        </a:p>
      </dgm:t>
    </dgm:pt>
    <dgm:pt modelId="{129F544A-47B2-EA4C-AD18-D36F1F9EC235}">
      <dgm:prSet phldrT="[Text]"/>
      <dgm:spPr/>
      <dgm:t>
        <a:bodyPr/>
        <a:lstStyle/>
        <a:p>
          <a:r>
            <a:rPr lang="en-IN" dirty="0"/>
            <a:t>Sentence-level supporting facts required for reasoning </a:t>
          </a:r>
          <a:endParaRPr lang="en-GB" dirty="0"/>
        </a:p>
      </dgm:t>
    </dgm:pt>
    <dgm:pt modelId="{039A9840-40E0-A94A-ABC6-454986026EA1}" type="parTrans" cxnId="{5A4027D8-F899-BF48-A453-18D9F86F5B12}">
      <dgm:prSet/>
      <dgm:spPr/>
      <dgm:t>
        <a:bodyPr/>
        <a:lstStyle/>
        <a:p>
          <a:endParaRPr lang="en-GB"/>
        </a:p>
      </dgm:t>
    </dgm:pt>
    <dgm:pt modelId="{7F444153-A2FC-D14C-ADE3-F9705F51B9D7}" type="sibTrans" cxnId="{5A4027D8-F899-BF48-A453-18D9F86F5B12}">
      <dgm:prSet/>
      <dgm:spPr/>
      <dgm:t>
        <a:bodyPr/>
        <a:lstStyle/>
        <a:p>
          <a:endParaRPr lang="en-GB"/>
        </a:p>
      </dgm:t>
    </dgm:pt>
    <dgm:pt modelId="{87DB6A3D-E7CF-E14E-B2BD-F3D9D5B680B2}">
      <dgm:prSet phldrT="[Text]"/>
      <dgm:spPr/>
      <dgm:t>
        <a:bodyPr/>
        <a:lstStyle/>
        <a:p>
          <a:r>
            <a:rPr lang="en-IN" dirty="0"/>
            <a:t>Factoid comparison questions </a:t>
          </a:r>
          <a:endParaRPr lang="en-GB" dirty="0"/>
        </a:p>
      </dgm:t>
    </dgm:pt>
    <dgm:pt modelId="{F47CEBF1-A56A-1741-BA0B-8F6A32C099EB}" type="parTrans" cxnId="{7A0E9893-66D8-B54E-89A0-1F765AC7AF8F}">
      <dgm:prSet/>
      <dgm:spPr/>
      <dgm:t>
        <a:bodyPr/>
        <a:lstStyle/>
        <a:p>
          <a:endParaRPr lang="en-GB"/>
        </a:p>
      </dgm:t>
    </dgm:pt>
    <dgm:pt modelId="{7A3159CB-0186-644A-B18F-F350CAB79DD4}" type="sibTrans" cxnId="{7A0E9893-66D8-B54E-89A0-1F765AC7AF8F}">
      <dgm:prSet/>
      <dgm:spPr/>
      <dgm:t>
        <a:bodyPr/>
        <a:lstStyle/>
        <a:p>
          <a:endParaRPr lang="en-GB"/>
        </a:p>
      </dgm:t>
    </dgm:pt>
    <dgm:pt modelId="{2DE6C1D8-0831-954C-9FF5-6534DBE1A025}">
      <dgm:prSet phldrT="[Text]"/>
      <dgm:spPr/>
      <dgm:t>
        <a:bodyPr/>
        <a:lstStyle/>
        <a:p>
          <a:r>
            <a:rPr lang="en-IN" dirty="0"/>
            <a:t>Not constrained to any pre-existing knowledge bases or knowledge schemas </a:t>
          </a:r>
          <a:endParaRPr lang="en-GB" dirty="0"/>
        </a:p>
      </dgm:t>
    </dgm:pt>
    <dgm:pt modelId="{8EB9933A-3667-F441-9306-7332F4F3121C}" type="parTrans" cxnId="{D822E929-DE6D-D04D-AD23-44A3DED2D7B9}">
      <dgm:prSet/>
      <dgm:spPr/>
      <dgm:t>
        <a:bodyPr/>
        <a:lstStyle/>
        <a:p>
          <a:endParaRPr lang="en-GB"/>
        </a:p>
      </dgm:t>
    </dgm:pt>
    <dgm:pt modelId="{040AE59F-7347-0A43-B518-706EA660500F}" type="sibTrans" cxnId="{D822E929-DE6D-D04D-AD23-44A3DED2D7B9}">
      <dgm:prSet/>
      <dgm:spPr/>
      <dgm:t>
        <a:bodyPr/>
        <a:lstStyle/>
        <a:p>
          <a:endParaRPr lang="en-GB"/>
        </a:p>
      </dgm:t>
    </dgm:pt>
    <dgm:pt modelId="{D02A9A10-1AEB-2C4B-B141-76C542B5999F}" type="pres">
      <dgm:prSet presAssocID="{2B2053C2-DB63-D24B-9FA1-C97F790B5A85}" presName="Name0" presStyleCnt="0">
        <dgm:presLayoutVars>
          <dgm:chMax val="1"/>
          <dgm:dir/>
          <dgm:animLvl val="ctr"/>
          <dgm:resizeHandles val="exact"/>
        </dgm:presLayoutVars>
      </dgm:prSet>
      <dgm:spPr/>
    </dgm:pt>
    <dgm:pt modelId="{53C920B3-48FD-2E46-8991-AB7349B1BAFA}" type="pres">
      <dgm:prSet presAssocID="{D0AB1380-8E2A-1249-BA56-B4B0BC7EFC47}" presName="centerShape" presStyleLbl="node0" presStyleIdx="0" presStyleCnt="1"/>
      <dgm:spPr/>
    </dgm:pt>
    <dgm:pt modelId="{680742B1-DA80-5B45-BE0B-178A7A3840D6}" type="pres">
      <dgm:prSet presAssocID="{D525BE35-99D7-F142-B424-01CCE4692DE1}" presName="parTrans" presStyleLbl="sibTrans2D1" presStyleIdx="0" presStyleCnt="4"/>
      <dgm:spPr/>
    </dgm:pt>
    <dgm:pt modelId="{1ADC65E1-0AE0-B34D-8CC6-DE3B7FFA1A21}" type="pres">
      <dgm:prSet presAssocID="{D525BE35-99D7-F142-B424-01CCE4692DE1}" presName="connectorText" presStyleLbl="sibTrans2D1" presStyleIdx="0" presStyleCnt="4"/>
      <dgm:spPr/>
    </dgm:pt>
    <dgm:pt modelId="{EB8D37EB-51FE-2648-9488-ADC73DD23DA9}" type="pres">
      <dgm:prSet presAssocID="{2CBB8ED3-7FC8-E243-B502-4CF2DA78F873}" presName="node" presStyleLbl="node1" presStyleIdx="0" presStyleCnt="4">
        <dgm:presLayoutVars>
          <dgm:bulletEnabled val="1"/>
        </dgm:presLayoutVars>
      </dgm:prSet>
      <dgm:spPr/>
    </dgm:pt>
    <dgm:pt modelId="{B1BB2FE8-3F3F-E441-8720-2540D87068EC}" type="pres">
      <dgm:prSet presAssocID="{039A9840-40E0-A94A-ABC6-454986026EA1}" presName="parTrans" presStyleLbl="sibTrans2D1" presStyleIdx="1" presStyleCnt="4"/>
      <dgm:spPr/>
    </dgm:pt>
    <dgm:pt modelId="{3C2130AA-B233-D64C-87F0-BF1F97D9F207}" type="pres">
      <dgm:prSet presAssocID="{039A9840-40E0-A94A-ABC6-454986026EA1}" presName="connectorText" presStyleLbl="sibTrans2D1" presStyleIdx="1" presStyleCnt="4"/>
      <dgm:spPr/>
    </dgm:pt>
    <dgm:pt modelId="{6160AEF2-589A-0542-912F-84C52672D162}" type="pres">
      <dgm:prSet presAssocID="{129F544A-47B2-EA4C-AD18-D36F1F9EC235}" presName="node" presStyleLbl="node1" presStyleIdx="1" presStyleCnt="4">
        <dgm:presLayoutVars>
          <dgm:bulletEnabled val="1"/>
        </dgm:presLayoutVars>
      </dgm:prSet>
      <dgm:spPr/>
    </dgm:pt>
    <dgm:pt modelId="{B34B244D-4D65-D64F-9E17-0DC301753657}" type="pres">
      <dgm:prSet presAssocID="{F47CEBF1-A56A-1741-BA0B-8F6A32C099EB}" presName="parTrans" presStyleLbl="sibTrans2D1" presStyleIdx="2" presStyleCnt="4"/>
      <dgm:spPr/>
    </dgm:pt>
    <dgm:pt modelId="{5674BA97-3E77-4146-9102-02E58B89F93E}" type="pres">
      <dgm:prSet presAssocID="{F47CEBF1-A56A-1741-BA0B-8F6A32C099EB}" presName="connectorText" presStyleLbl="sibTrans2D1" presStyleIdx="2" presStyleCnt="4"/>
      <dgm:spPr/>
    </dgm:pt>
    <dgm:pt modelId="{85FE8601-5114-4049-97C3-AF3B8E373AB6}" type="pres">
      <dgm:prSet presAssocID="{87DB6A3D-E7CF-E14E-B2BD-F3D9D5B680B2}" presName="node" presStyleLbl="node1" presStyleIdx="2" presStyleCnt="4">
        <dgm:presLayoutVars>
          <dgm:bulletEnabled val="1"/>
        </dgm:presLayoutVars>
      </dgm:prSet>
      <dgm:spPr/>
    </dgm:pt>
    <dgm:pt modelId="{A522D280-4F6F-CC48-8473-4864AE8C6B79}" type="pres">
      <dgm:prSet presAssocID="{8EB9933A-3667-F441-9306-7332F4F3121C}" presName="parTrans" presStyleLbl="sibTrans2D1" presStyleIdx="3" presStyleCnt="4"/>
      <dgm:spPr/>
    </dgm:pt>
    <dgm:pt modelId="{90054774-6EF3-B242-A3B9-9230EF9409EB}" type="pres">
      <dgm:prSet presAssocID="{8EB9933A-3667-F441-9306-7332F4F3121C}" presName="connectorText" presStyleLbl="sibTrans2D1" presStyleIdx="3" presStyleCnt="4"/>
      <dgm:spPr/>
    </dgm:pt>
    <dgm:pt modelId="{90546358-6E58-BE49-9710-63C3A22E3171}" type="pres">
      <dgm:prSet presAssocID="{2DE6C1D8-0831-954C-9FF5-6534DBE1A025}" presName="node" presStyleLbl="node1" presStyleIdx="3" presStyleCnt="4">
        <dgm:presLayoutVars>
          <dgm:bulletEnabled val="1"/>
        </dgm:presLayoutVars>
      </dgm:prSet>
      <dgm:spPr/>
    </dgm:pt>
  </dgm:ptLst>
  <dgm:cxnLst>
    <dgm:cxn modelId="{00FA2616-8E94-574C-A758-A3AA5B53B8FE}" type="presOf" srcId="{129F544A-47B2-EA4C-AD18-D36F1F9EC235}" destId="{6160AEF2-589A-0542-912F-84C52672D162}" srcOrd="0" destOrd="0" presId="urn:microsoft.com/office/officeart/2005/8/layout/radial5"/>
    <dgm:cxn modelId="{D822E929-DE6D-D04D-AD23-44A3DED2D7B9}" srcId="{D0AB1380-8E2A-1249-BA56-B4B0BC7EFC47}" destId="{2DE6C1D8-0831-954C-9FF5-6534DBE1A025}" srcOrd="3" destOrd="0" parTransId="{8EB9933A-3667-F441-9306-7332F4F3121C}" sibTransId="{040AE59F-7347-0A43-B518-706EA660500F}"/>
    <dgm:cxn modelId="{CFC2CF3B-0754-CF49-AB25-63C25BA1415B}" type="presOf" srcId="{8EB9933A-3667-F441-9306-7332F4F3121C}" destId="{90054774-6EF3-B242-A3B9-9230EF9409EB}" srcOrd="1" destOrd="0" presId="urn:microsoft.com/office/officeart/2005/8/layout/radial5"/>
    <dgm:cxn modelId="{3475283E-CF72-644E-AD2A-5E2FE1335584}" type="presOf" srcId="{039A9840-40E0-A94A-ABC6-454986026EA1}" destId="{3C2130AA-B233-D64C-87F0-BF1F97D9F207}" srcOrd="1" destOrd="0" presId="urn:microsoft.com/office/officeart/2005/8/layout/radial5"/>
    <dgm:cxn modelId="{61F2D059-B13D-B542-AA00-F2AC0A023A53}" type="presOf" srcId="{039A9840-40E0-A94A-ABC6-454986026EA1}" destId="{B1BB2FE8-3F3F-E441-8720-2540D87068EC}" srcOrd="0" destOrd="0" presId="urn:microsoft.com/office/officeart/2005/8/layout/radial5"/>
    <dgm:cxn modelId="{7F45A15C-51A8-D841-B3E9-2178479C4FB9}" type="presOf" srcId="{F47CEBF1-A56A-1741-BA0B-8F6A32C099EB}" destId="{B34B244D-4D65-D64F-9E17-0DC301753657}" srcOrd="0" destOrd="0" presId="urn:microsoft.com/office/officeart/2005/8/layout/radial5"/>
    <dgm:cxn modelId="{E570C563-65C9-D34E-B3BB-5DA622AACB05}" type="presOf" srcId="{F47CEBF1-A56A-1741-BA0B-8F6A32C099EB}" destId="{5674BA97-3E77-4146-9102-02E58B89F93E}" srcOrd="1" destOrd="0" presId="urn:microsoft.com/office/officeart/2005/8/layout/radial5"/>
    <dgm:cxn modelId="{FB7CA469-D499-FB43-BAED-51F69B3D47EC}" type="presOf" srcId="{8EB9933A-3667-F441-9306-7332F4F3121C}" destId="{A522D280-4F6F-CC48-8473-4864AE8C6B79}" srcOrd="0" destOrd="0" presId="urn:microsoft.com/office/officeart/2005/8/layout/radial5"/>
    <dgm:cxn modelId="{5495126D-2A17-FA48-871D-428091BAEED8}" type="presOf" srcId="{2CBB8ED3-7FC8-E243-B502-4CF2DA78F873}" destId="{EB8D37EB-51FE-2648-9488-ADC73DD23DA9}" srcOrd="0" destOrd="0" presId="urn:microsoft.com/office/officeart/2005/8/layout/radial5"/>
    <dgm:cxn modelId="{F264CD6F-E384-B347-831E-FAA14038BC92}" type="presOf" srcId="{2B2053C2-DB63-D24B-9FA1-C97F790B5A85}" destId="{D02A9A10-1AEB-2C4B-B141-76C542B5999F}" srcOrd="0" destOrd="0" presId="urn:microsoft.com/office/officeart/2005/8/layout/radial5"/>
    <dgm:cxn modelId="{AF718372-FB22-5449-AFD7-1B1B6C5AC7E0}" type="presOf" srcId="{2DE6C1D8-0831-954C-9FF5-6534DBE1A025}" destId="{90546358-6E58-BE49-9710-63C3A22E3171}" srcOrd="0" destOrd="0" presId="urn:microsoft.com/office/officeart/2005/8/layout/radial5"/>
    <dgm:cxn modelId="{7A0E9893-66D8-B54E-89A0-1F765AC7AF8F}" srcId="{D0AB1380-8E2A-1249-BA56-B4B0BC7EFC47}" destId="{87DB6A3D-E7CF-E14E-B2BD-F3D9D5B680B2}" srcOrd="2" destOrd="0" parTransId="{F47CEBF1-A56A-1741-BA0B-8F6A32C099EB}" sibTransId="{7A3159CB-0186-644A-B18F-F350CAB79DD4}"/>
    <dgm:cxn modelId="{F5235B98-22E2-D94D-B3C4-2EA861DDAC90}" type="presOf" srcId="{87DB6A3D-E7CF-E14E-B2BD-F3D9D5B680B2}" destId="{85FE8601-5114-4049-97C3-AF3B8E373AB6}" srcOrd="0" destOrd="0" presId="urn:microsoft.com/office/officeart/2005/8/layout/radial5"/>
    <dgm:cxn modelId="{F81249AC-DAC5-054A-862E-EE82C66D88E7}" type="presOf" srcId="{D0AB1380-8E2A-1249-BA56-B4B0BC7EFC47}" destId="{53C920B3-48FD-2E46-8991-AB7349B1BAFA}" srcOrd="0" destOrd="0" presId="urn:microsoft.com/office/officeart/2005/8/layout/radial5"/>
    <dgm:cxn modelId="{5A4027D8-F899-BF48-A453-18D9F86F5B12}" srcId="{D0AB1380-8E2A-1249-BA56-B4B0BC7EFC47}" destId="{129F544A-47B2-EA4C-AD18-D36F1F9EC235}" srcOrd="1" destOrd="0" parTransId="{039A9840-40E0-A94A-ABC6-454986026EA1}" sibTransId="{7F444153-A2FC-D14C-ADE3-F9705F51B9D7}"/>
    <dgm:cxn modelId="{81E5BFE6-AFD5-1F41-8898-D4502642905B}" type="presOf" srcId="{D525BE35-99D7-F142-B424-01CCE4692DE1}" destId="{1ADC65E1-0AE0-B34D-8CC6-DE3B7FFA1A21}" srcOrd="1" destOrd="0" presId="urn:microsoft.com/office/officeart/2005/8/layout/radial5"/>
    <dgm:cxn modelId="{DA4D23F2-6067-0945-AAE4-BA2D126FBEF5}" type="presOf" srcId="{D525BE35-99D7-F142-B424-01CCE4692DE1}" destId="{680742B1-DA80-5B45-BE0B-178A7A3840D6}" srcOrd="0" destOrd="0" presId="urn:microsoft.com/office/officeart/2005/8/layout/radial5"/>
    <dgm:cxn modelId="{7C8685F3-72BD-C949-989E-533F633E47CD}" srcId="{2B2053C2-DB63-D24B-9FA1-C97F790B5A85}" destId="{D0AB1380-8E2A-1249-BA56-B4B0BC7EFC47}" srcOrd="0" destOrd="0" parTransId="{F661AF24-E5F0-5D46-A176-29B2D3EF8B82}" sibTransId="{0E636F95-F6C9-2541-8163-DAB195D51885}"/>
    <dgm:cxn modelId="{8FADEAF6-6444-0C4E-8399-3753609A0A99}" srcId="{D0AB1380-8E2A-1249-BA56-B4B0BC7EFC47}" destId="{2CBB8ED3-7FC8-E243-B502-4CF2DA78F873}" srcOrd="0" destOrd="0" parTransId="{D525BE35-99D7-F142-B424-01CCE4692DE1}" sibTransId="{0E2F8AB5-A0A9-4D49-BADC-E415B6CED5C2}"/>
    <dgm:cxn modelId="{1A873CA4-63BD-C24D-B7DE-03CE8983E7B6}" type="presParOf" srcId="{D02A9A10-1AEB-2C4B-B141-76C542B5999F}" destId="{53C920B3-48FD-2E46-8991-AB7349B1BAFA}" srcOrd="0" destOrd="0" presId="urn:microsoft.com/office/officeart/2005/8/layout/radial5"/>
    <dgm:cxn modelId="{6BFA86D6-8857-204B-A478-6746D6691CA1}" type="presParOf" srcId="{D02A9A10-1AEB-2C4B-B141-76C542B5999F}" destId="{680742B1-DA80-5B45-BE0B-178A7A3840D6}" srcOrd="1" destOrd="0" presId="urn:microsoft.com/office/officeart/2005/8/layout/radial5"/>
    <dgm:cxn modelId="{E5D0672C-43B8-094A-ABFA-50799F923086}" type="presParOf" srcId="{680742B1-DA80-5B45-BE0B-178A7A3840D6}" destId="{1ADC65E1-0AE0-B34D-8CC6-DE3B7FFA1A21}" srcOrd="0" destOrd="0" presId="urn:microsoft.com/office/officeart/2005/8/layout/radial5"/>
    <dgm:cxn modelId="{9F8BA94D-8351-A94A-BE16-E4F978954B58}" type="presParOf" srcId="{D02A9A10-1AEB-2C4B-B141-76C542B5999F}" destId="{EB8D37EB-51FE-2648-9488-ADC73DD23DA9}" srcOrd="2" destOrd="0" presId="urn:microsoft.com/office/officeart/2005/8/layout/radial5"/>
    <dgm:cxn modelId="{AA7F6295-FA54-C04E-80A9-162D6C31EDD6}" type="presParOf" srcId="{D02A9A10-1AEB-2C4B-B141-76C542B5999F}" destId="{B1BB2FE8-3F3F-E441-8720-2540D87068EC}" srcOrd="3" destOrd="0" presId="urn:microsoft.com/office/officeart/2005/8/layout/radial5"/>
    <dgm:cxn modelId="{733EAD9A-44EA-D248-9B7A-F95D7567239A}" type="presParOf" srcId="{B1BB2FE8-3F3F-E441-8720-2540D87068EC}" destId="{3C2130AA-B233-D64C-87F0-BF1F97D9F207}" srcOrd="0" destOrd="0" presId="urn:microsoft.com/office/officeart/2005/8/layout/radial5"/>
    <dgm:cxn modelId="{0EBD23A4-F1B6-AA4C-BF8B-D7BE20E8F971}" type="presParOf" srcId="{D02A9A10-1AEB-2C4B-B141-76C542B5999F}" destId="{6160AEF2-589A-0542-912F-84C52672D162}" srcOrd="4" destOrd="0" presId="urn:microsoft.com/office/officeart/2005/8/layout/radial5"/>
    <dgm:cxn modelId="{F2C856E6-0FD1-B647-ABA0-4E99B7288227}" type="presParOf" srcId="{D02A9A10-1AEB-2C4B-B141-76C542B5999F}" destId="{B34B244D-4D65-D64F-9E17-0DC301753657}" srcOrd="5" destOrd="0" presId="urn:microsoft.com/office/officeart/2005/8/layout/radial5"/>
    <dgm:cxn modelId="{64D6B88F-C571-ED4A-AFAE-37313B0EB9A9}" type="presParOf" srcId="{B34B244D-4D65-D64F-9E17-0DC301753657}" destId="{5674BA97-3E77-4146-9102-02E58B89F93E}" srcOrd="0" destOrd="0" presId="urn:microsoft.com/office/officeart/2005/8/layout/radial5"/>
    <dgm:cxn modelId="{BBF6CB6F-2BA6-1642-93BB-1178F1155E43}" type="presParOf" srcId="{D02A9A10-1AEB-2C4B-B141-76C542B5999F}" destId="{85FE8601-5114-4049-97C3-AF3B8E373AB6}" srcOrd="6" destOrd="0" presId="urn:microsoft.com/office/officeart/2005/8/layout/radial5"/>
    <dgm:cxn modelId="{C6BB20C2-6538-B54E-BF3B-3034EBE20ACD}" type="presParOf" srcId="{D02A9A10-1AEB-2C4B-B141-76C542B5999F}" destId="{A522D280-4F6F-CC48-8473-4864AE8C6B79}" srcOrd="7" destOrd="0" presId="urn:microsoft.com/office/officeart/2005/8/layout/radial5"/>
    <dgm:cxn modelId="{E37C29B8-7698-274A-84E2-D87A3D7D8132}" type="presParOf" srcId="{A522D280-4F6F-CC48-8473-4864AE8C6B79}" destId="{90054774-6EF3-B242-A3B9-9230EF9409EB}" srcOrd="0" destOrd="0" presId="urn:microsoft.com/office/officeart/2005/8/layout/radial5"/>
    <dgm:cxn modelId="{65A09185-07C9-A64F-92C1-CDB0F1416815}" type="presParOf" srcId="{D02A9A10-1AEB-2C4B-B141-76C542B5999F}" destId="{90546358-6E58-BE49-9710-63C3A22E3171}" srcOrd="8"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9A48551-2ACB-6942-96A4-6BBBA98321F1}" type="doc">
      <dgm:prSet loTypeId="urn:microsoft.com/office/officeart/2005/8/layout/process3" loCatId="" qsTypeId="urn:microsoft.com/office/officeart/2005/8/quickstyle/simple5" qsCatId="simple" csTypeId="urn:microsoft.com/office/officeart/2005/8/colors/colorful1" csCatId="colorful" phldr="1"/>
      <dgm:spPr/>
    </dgm:pt>
    <dgm:pt modelId="{51B2DCD5-F461-C046-A210-CED52CEFC390}">
      <dgm:prSet phldrT="[Text]"/>
      <dgm:spPr/>
      <dgm:t>
        <a:bodyPr/>
        <a:lstStyle/>
        <a:p>
          <a:pPr algn="ctr"/>
          <a:r>
            <a:rPr lang="en-GB" dirty="0"/>
            <a:t>Input </a:t>
          </a:r>
        </a:p>
        <a:p>
          <a:pPr algn="ctr"/>
          <a:r>
            <a:rPr lang="en-GB" dirty="0"/>
            <a:t>(Corpus)</a:t>
          </a:r>
        </a:p>
      </dgm:t>
    </dgm:pt>
    <dgm:pt modelId="{73940461-2666-264E-A335-5E4B941A2F38}" type="parTrans" cxnId="{E067C399-61FD-3B4A-9F07-9220622BEBC5}">
      <dgm:prSet/>
      <dgm:spPr/>
      <dgm:t>
        <a:bodyPr/>
        <a:lstStyle/>
        <a:p>
          <a:pPr algn="ctr"/>
          <a:endParaRPr lang="en-GB"/>
        </a:p>
      </dgm:t>
    </dgm:pt>
    <dgm:pt modelId="{F0D58059-D2C0-2C4D-9A42-B4E3C60BB611}" type="sibTrans" cxnId="{E067C399-61FD-3B4A-9F07-9220622BEBC5}">
      <dgm:prSet/>
      <dgm:spPr/>
      <dgm:t>
        <a:bodyPr/>
        <a:lstStyle/>
        <a:p>
          <a:pPr algn="ctr"/>
          <a:endParaRPr lang="en-GB"/>
        </a:p>
      </dgm:t>
    </dgm:pt>
    <dgm:pt modelId="{3DF04AEC-DFA4-4B46-B0C1-78834C381748}">
      <dgm:prSet phldrT="[Text]"/>
      <dgm:spPr/>
      <dgm:t>
        <a:bodyPr/>
        <a:lstStyle/>
        <a:p>
          <a:pPr algn="ctr">
            <a:buFont typeface="+mj-lt"/>
            <a:buAutoNum type="arabicPeriod"/>
          </a:pPr>
          <a:r>
            <a:rPr lang="en-IN" b="0" i="0" u="none" dirty="0"/>
            <a:t>Stemming / Lemmatization</a:t>
          </a:r>
          <a:endParaRPr lang="en-GB" dirty="0"/>
        </a:p>
      </dgm:t>
    </dgm:pt>
    <dgm:pt modelId="{3BDBF530-CE61-7043-9667-117E7D2E4D9D}" type="parTrans" cxnId="{7040D8F0-C183-4641-AF1C-B20B4BC62A25}">
      <dgm:prSet/>
      <dgm:spPr/>
      <dgm:t>
        <a:bodyPr/>
        <a:lstStyle/>
        <a:p>
          <a:pPr algn="ctr"/>
          <a:endParaRPr lang="en-GB"/>
        </a:p>
      </dgm:t>
    </dgm:pt>
    <dgm:pt modelId="{A4585662-58DC-EA4E-89C5-DAB70DDEF350}" type="sibTrans" cxnId="{7040D8F0-C183-4641-AF1C-B20B4BC62A25}">
      <dgm:prSet/>
      <dgm:spPr/>
      <dgm:t>
        <a:bodyPr/>
        <a:lstStyle/>
        <a:p>
          <a:pPr algn="ctr"/>
          <a:endParaRPr lang="en-GB"/>
        </a:p>
      </dgm:t>
    </dgm:pt>
    <dgm:pt modelId="{30EEFC62-962F-FE4A-AF82-737A96AACEF2}">
      <dgm:prSet/>
      <dgm:spPr/>
      <dgm:t>
        <a:bodyPr/>
        <a:lstStyle/>
        <a:p>
          <a:pPr algn="ctr"/>
          <a:r>
            <a:rPr lang="en-IN" b="0" i="0" u="none" dirty="0"/>
            <a:t>Tokenization and Lower casing</a:t>
          </a:r>
          <a:endParaRPr lang="en-GB" dirty="0"/>
        </a:p>
      </dgm:t>
    </dgm:pt>
    <dgm:pt modelId="{4AC3025A-F0DC-B741-87B1-57F2C150A3F8}" type="parTrans" cxnId="{3F5525A9-50F4-9649-9C99-902B5F2C6AA0}">
      <dgm:prSet/>
      <dgm:spPr/>
      <dgm:t>
        <a:bodyPr/>
        <a:lstStyle/>
        <a:p>
          <a:pPr algn="ctr"/>
          <a:endParaRPr lang="en-GB"/>
        </a:p>
      </dgm:t>
    </dgm:pt>
    <dgm:pt modelId="{FD6EEAED-BD5B-E348-961F-81D7E3D2FF5D}" type="sibTrans" cxnId="{3F5525A9-50F4-9649-9C99-902B5F2C6AA0}">
      <dgm:prSet/>
      <dgm:spPr/>
      <dgm:t>
        <a:bodyPr/>
        <a:lstStyle/>
        <a:p>
          <a:pPr algn="ctr"/>
          <a:endParaRPr lang="en-GB"/>
        </a:p>
      </dgm:t>
    </dgm:pt>
    <dgm:pt modelId="{A3F6E63B-C897-1D47-8F83-BFAF9F180F62}">
      <dgm:prSet/>
      <dgm:spPr/>
      <dgm:t>
        <a:bodyPr/>
        <a:lstStyle/>
        <a:p>
          <a:pPr algn="ctr">
            <a:buFont typeface="+mj-lt"/>
            <a:buAutoNum type="arabicPeriod"/>
          </a:pPr>
          <a:r>
            <a:rPr lang="en-IN" b="0" i="0" u="none"/>
            <a:t>Stop words removal</a:t>
          </a:r>
        </a:p>
      </dgm:t>
    </dgm:pt>
    <dgm:pt modelId="{D39220AC-9210-3C49-A787-488DC9C0A112}" type="parTrans" cxnId="{F01DE683-74B3-704F-9576-FCCA5FCF025B}">
      <dgm:prSet/>
      <dgm:spPr/>
      <dgm:t>
        <a:bodyPr/>
        <a:lstStyle/>
        <a:p>
          <a:pPr algn="ctr"/>
          <a:endParaRPr lang="en-GB"/>
        </a:p>
      </dgm:t>
    </dgm:pt>
    <dgm:pt modelId="{D251CC04-F512-3A4E-AA98-71488B2F0A90}" type="sibTrans" cxnId="{F01DE683-74B3-704F-9576-FCCA5FCF025B}">
      <dgm:prSet/>
      <dgm:spPr/>
      <dgm:t>
        <a:bodyPr/>
        <a:lstStyle/>
        <a:p>
          <a:pPr algn="ctr"/>
          <a:endParaRPr lang="en-GB"/>
        </a:p>
      </dgm:t>
    </dgm:pt>
    <dgm:pt modelId="{2FDE677D-49D3-8F45-97E4-7AC0FC208610}">
      <dgm:prSet/>
      <dgm:spPr/>
      <dgm:t>
        <a:bodyPr/>
        <a:lstStyle/>
        <a:p>
          <a:pPr algn="ctr"/>
          <a:r>
            <a:rPr lang="en-GB" dirty="0"/>
            <a:t>Vectorization</a:t>
          </a:r>
        </a:p>
      </dgm:t>
    </dgm:pt>
    <dgm:pt modelId="{7154BA1B-D226-2B4F-A624-E05B062B1F0D}" type="parTrans" cxnId="{BABA4263-D6D2-014E-B2A4-9778FF9B9B79}">
      <dgm:prSet/>
      <dgm:spPr/>
      <dgm:t>
        <a:bodyPr/>
        <a:lstStyle/>
        <a:p>
          <a:endParaRPr lang="en-GB"/>
        </a:p>
      </dgm:t>
    </dgm:pt>
    <dgm:pt modelId="{9C908CA4-C202-0E4E-A387-F4A0AE47D239}" type="sibTrans" cxnId="{BABA4263-D6D2-014E-B2A4-9778FF9B9B79}">
      <dgm:prSet/>
      <dgm:spPr/>
      <dgm:t>
        <a:bodyPr/>
        <a:lstStyle/>
        <a:p>
          <a:endParaRPr lang="en-GB"/>
        </a:p>
      </dgm:t>
    </dgm:pt>
    <dgm:pt modelId="{2974FED4-FDE9-C041-9053-D8CFEB115125}">
      <dgm:prSet/>
      <dgm:spPr/>
      <dgm:t>
        <a:bodyPr/>
        <a:lstStyle/>
        <a:p>
          <a:pPr algn="ctr"/>
          <a:r>
            <a:rPr lang="en-GB" dirty="0"/>
            <a:t>Positional </a:t>
          </a:r>
        </a:p>
        <a:p>
          <a:pPr algn="ctr"/>
          <a:r>
            <a:rPr lang="en-GB" dirty="0"/>
            <a:t>Encoding</a:t>
          </a:r>
        </a:p>
      </dgm:t>
    </dgm:pt>
    <dgm:pt modelId="{DDBE589B-B91E-4342-B7BE-4C02F104F3D2}" type="parTrans" cxnId="{5518B3A4-E8A4-6F4D-B841-64A225AA2D25}">
      <dgm:prSet/>
      <dgm:spPr/>
      <dgm:t>
        <a:bodyPr/>
        <a:lstStyle/>
        <a:p>
          <a:endParaRPr lang="en-GB"/>
        </a:p>
      </dgm:t>
    </dgm:pt>
    <dgm:pt modelId="{8B25A044-80A7-AC4A-BC42-C82AF6B1E714}" type="sibTrans" cxnId="{5518B3A4-E8A4-6F4D-B841-64A225AA2D25}">
      <dgm:prSet/>
      <dgm:spPr/>
      <dgm:t>
        <a:bodyPr/>
        <a:lstStyle/>
        <a:p>
          <a:endParaRPr lang="en-GB"/>
        </a:p>
      </dgm:t>
    </dgm:pt>
    <dgm:pt modelId="{3A0BC4DD-ED1F-564C-9119-9A32046C8EE8}">
      <dgm:prSet/>
      <dgm:spPr/>
      <dgm:t>
        <a:bodyPr/>
        <a:lstStyle/>
        <a:p>
          <a:r>
            <a:rPr lang="en-IN" b="0" i="0" u="none" dirty="0"/>
            <a:t>Split the sentence into words and convert each word to lower case.</a:t>
          </a:r>
          <a:endParaRPr lang="en-GB" dirty="0"/>
        </a:p>
      </dgm:t>
    </dgm:pt>
    <dgm:pt modelId="{6BE9F58C-7441-2741-870B-3E15B9A52E49}" type="parTrans" cxnId="{96BE9464-6DF0-1145-99AC-3B92D4503D7B}">
      <dgm:prSet/>
      <dgm:spPr/>
      <dgm:t>
        <a:bodyPr/>
        <a:lstStyle/>
        <a:p>
          <a:endParaRPr lang="en-GB"/>
        </a:p>
      </dgm:t>
    </dgm:pt>
    <dgm:pt modelId="{FA243EB0-EB73-8C40-9B65-CD5897C16EDB}" type="sibTrans" cxnId="{96BE9464-6DF0-1145-99AC-3B92D4503D7B}">
      <dgm:prSet/>
      <dgm:spPr/>
      <dgm:t>
        <a:bodyPr/>
        <a:lstStyle/>
        <a:p>
          <a:endParaRPr lang="en-GB"/>
        </a:p>
      </dgm:t>
    </dgm:pt>
    <dgm:pt modelId="{28E0DFE0-FBF6-C647-9292-2D9068FC6898}">
      <dgm:prSet/>
      <dgm:spPr/>
      <dgm:t>
        <a:bodyPr/>
        <a:lstStyle/>
        <a:p>
          <a:r>
            <a:rPr lang="en-IN" b="0" i="0" u="none" dirty="0"/>
            <a:t>Stop words are very commonly used words (a, an, the, etc.) in the documents. </a:t>
          </a:r>
          <a:endParaRPr lang="en-GB" dirty="0"/>
        </a:p>
      </dgm:t>
    </dgm:pt>
    <dgm:pt modelId="{E1694B0B-2192-1546-AF82-645AAC271763}" type="parTrans" cxnId="{3C4DAF3D-4064-DB4C-B1E7-0522F729290F}">
      <dgm:prSet/>
      <dgm:spPr/>
      <dgm:t>
        <a:bodyPr/>
        <a:lstStyle/>
        <a:p>
          <a:endParaRPr lang="en-GB"/>
        </a:p>
      </dgm:t>
    </dgm:pt>
    <dgm:pt modelId="{3F782803-4827-8F44-8FB0-ED2E97BFE67F}" type="sibTrans" cxnId="{3C4DAF3D-4064-DB4C-B1E7-0522F729290F}">
      <dgm:prSet/>
      <dgm:spPr/>
      <dgm:t>
        <a:bodyPr/>
        <a:lstStyle/>
        <a:p>
          <a:endParaRPr lang="en-GB"/>
        </a:p>
      </dgm:t>
    </dgm:pt>
    <dgm:pt modelId="{F23FFC8F-C809-6841-84FF-006CB0F253A9}" type="pres">
      <dgm:prSet presAssocID="{69A48551-2ACB-6942-96A4-6BBBA98321F1}" presName="linearFlow" presStyleCnt="0">
        <dgm:presLayoutVars>
          <dgm:dir/>
          <dgm:animLvl val="lvl"/>
          <dgm:resizeHandles val="exact"/>
        </dgm:presLayoutVars>
      </dgm:prSet>
      <dgm:spPr/>
    </dgm:pt>
    <dgm:pt modelId="{9A43C9FC-3B03-0947-A4E2-F9629FE50945}" type="pres">
      <dgm:prSet presAssocID="{51B2DCD5-F461-C046-A210-CED52CEFC390}" presName="composite" presStyleCnt="0"/>
      <dgm:spPr/>
    </dgm:pt>
    <dgm:pt modelId="{76FED49A-CA99-C948-914B-F630F309FE0C}" type="pres">
      <dgm:prSet presAssocID="{51B2DCD5-F461-C046-A210-CED52CEFC390}" presName="parTx" presStyleLbl="node1" presStyleIdx="0" presStyleCnt="6">
        <dgm:presLayoutVars>
          <dgm:chMax val="0"/>
          <dgm:chPref val="0"/>
          <dgm:bulletEnabled val="1"/>
        </dgm:presLayoutVars>
      </dgm:prSet>
      <dgm:spPr/>
    </dgm:pt>
    <dgm:pt modelId="{794A7128-7E30-634F-945E-DC2AB64BFE31}" type="pres">
      <dgm:prSet presAssocID="{51B2DCD5-F461-C046-A210-CED52CEFC390}" presName="parSh" presStyleLbl="node1" presStyleIdx="0" presStyleCnt="6"/>
      <dgm:spPr/>
    </dgm:pt>
    <dgm:pt modelId="{4998A2BE-E0E3-EE4A-A27B-CCCA7232758A}" type="pres">
      <dgm:prSet presAssocID="{51B2DCD5-F461-C046-A210-CED52CEFC390}" presName="desTx" presStyleLbl="fgAcc1" presStyleIdx="0" presStyleCnt="6" custLinFactY="100000" custLinFactNeighborX="32316" custLinFactNeighborY="165133">
        <dgm:presLayoutVars>
          <dgm:bulletEnabled val="1"/>
        </dgm:presLayoutVars>
      </dgm:prSet>
      <dgm:spPr>
        <a:noFill/>
        <a:ln>
          <a:noFill/>
        </a:ln>
      </dgm:spPr>
    </dgm:pt>
    <dgm:pt modelId="{6AE52398-6EE2-D446-AA9C-32869B5C7678}" type="pres">
      <dgm:prSet presAssocID="{F0D58059-D2C0-2C4D-9A42-B4E3C60BB611}" presName="sibTrans" presStyleLbl="sibTrans2D1" presStyleIdx="0" presStyleCnt="5"/>
      <dgm:spPr/>
    </dgm:pt>
    <dgm:pt modelId="{E8A29C2F-99C9-F84D-B6E6-5881F4320D7B}" type="pres">
      <dgm:prSet presAssocID="{F0D58059-D2C0-2C4D-9A42-B4E3C60BB611}" presName="connTx" presStyleLbl="sibTrans2D1" presStyleIdx="0" presStyleCnt="5"/>
      <dgm:spPr/>
    </dgm:pt>
    <dgm:pt modelId="{8BA5E2E6-F8D3-874E-A119-491C982820DC}" type="pres">
      <dgm:prSet presAssocID="{30EEFC62-962F-FE4A-AF82-737A96AACEF2}" presName="composite" presStyleCnt="0"/>
      <dgm:spPr/>
    </dgm:pt>
    <dgm:pt modelId="{B9EEF5E3-601E-9B40-96D6-678E5C9E89CB}" type="pres">
      <dgm:prSet presAssocID="{30EEFC62-962F-FE4A-AF82-737A96AACEF2}" presName="parTx" presStyleLbl="node1" presStyleIdx="0" presStyleCnt="6">
        <dgm:presLayoutVars>
          <dgm:chMax val="0"/>
          <dgm:chPref val="0"/>
          <dgm:bulletEnabled val="1"/>
        </dgm:presLayoutVars>
      </dgm:prSet>
      <dgm:spPr/>
    </dgm:pt>
    <dgm:pt modelId="{11B5C5BB-1516-3948-88E1-8E6ACF00BCDD}" type="pres">
      <dgm:prSet presAssocID="{30EEFC62-962F-FE4A-AF82-737A96AACEF2}" presName="parSh" presStyleLbl="node1" presStyleIdx="1" presStyleCnt="6"/>
      <dgm:spPr/>
    </dgm:pt>
    <dgm:pt modelId="{E00766BB-3116-F646-8D0D-4E35845748CC}" type="pres">
      <dgm:prSet presAssocID="{30EEFC62-962F-FE4A-AF82-737A96AACEF2}" presName="desTx" presStyleLbl="fgAcc1" presStyleIdx="1" presStyleCnt="6">
        <dgm:presLayoutVars>
          <dgm:bulletEnabled val="1"/>
        </dgm:presLayoutVars>
      </dgm:prSet>
      <dgm:spPr/>
    </dgm:pt>
    <dgm:pt modelId="{8E22B682-7D77-3747-B527-EE4767B18CA7}" type="pres">
      <dgm:prSet presAssocID="{FD6EEAED-BD5B-E348-961F-81D7E3D2FF5D}" presName="sibTrans" presStyleLbl="sibTrans2D1" presStyleIdx="1" presStyleCnt="5"/>
      <dgm:spPr/>
    </dgm:pt>
    <dgm:pt modelId="{1784DDFC-229F-9049-8C18-9C2762965203}" type="pres">
      <dgm:prSet presAssocID="{FD6EEAED-BD5B-E348-961F-81D7E3D2FF5D}" presName="connTx" presStyleLbl="sibTrans2D1" presStyleIdx="1" presStyleCnt="5"/>
      <dgm:spPr/>
    </dgm:pt>
    <dgm:pt modelId="{6BB39798-39BC-4248-A7ED-DC64ED14FB2C}" type="pres">
      <dgm:prSet presAssocID="{A3F6E63B-C897-1D47-8F83-BFAF9F180F62}" presName="composite" presStyleCnt="0"/>
      <dgm:spPr/>
    </dgm:pt>
    <dgm:pt modelId="{86E9FB1D-D791-1E41-926B-F665334E8274}" type="pres">
      <dgm:prSet presAssocID="{A3F6E63B-C897-1D47-8F83-BFAF9F180F62}" presName="parTx" presStyleLbl="node1" presStyleIdx="1" presStyleCnt="6">
        <dgm:presLayoutVars>
          <dgm:chMax val="0"/>
          <dgm:chPref val="0"/>
          <dgm:bulletEnabled val="1"/>
        </dgm:presLayoutVars>
      </dgm:prSet>
      <dgm:spPr/>
    </dgm:pt>
    <dgm:pt modelId="{89DC9D53-8D09-904E-B037-F8F7072FF5AE}" type="pres">
      <dgm:prSet presAssocID="{A3F6E63B-C897-1D47-8F83-BFAF9F180F62}" presName="parSh" presStyleLbl="node1" presStyleIdx="2" presStyleCnt="6"/>
      <dgm:spPr/>
    </dgm:pt>
    <dgm:pt modelId="{F71B9E0D-07B2-8F43-9856-EDFB071229AC}" type="pres">
      <dgm:prSet presAssocID="{A3F6E63B-C897-1D47-8F83-BFAF9F180F62}" presName="desTx" presStyleLbl="fgAcc1" presStyleIdx="2" presStyleCnt="6">
        <dgm:presLayoutVars>
          <dgm:bulletEnabled val="1"/>
        </dgm:presLayoutVars>
      </dgm:prSet>
      <dgm:spPr/>
    </dgm:pt>
    <dgm:pt modelId="{806190B6-AB71-1341-8DE6-ADD18500ECDB}" type="pres">
      <dgm:prSet presAssocID="{D251CC04-F512-3A4E-AA98-71488B2F0A90}" presName="sibTrans" presStyleLbl="sibTrans2D1" presStyleIdx="2" presStyleCnt="5"/>
      <dgm:spPr/>
    </dgm:pt>
    <dgm:pt modelId="{B1843731-EE77-2B4A-9CAD-1EDFAD586BC6}" type="pres">
      <dgm:prSet presAssocID="{D251CC04-F512-3A4E-AA98-71488B2F0A90}" presName="connTx" presStyleLbl="sibTrans2D1" presStyleIdx="2" presStyleCnt="5"/>
      <dgm:spPr/>
    </dgm:pt>
    <dgm:pt modelId="{9F11AE24-B540-F44C-8EEC-FAF62A7AEC6D}" type="pres">
      <dgm:prSet presAssocID="{3DF04AEC-DFA4-4B46-B0C1-78834C381748}" presName="composite" presStyleCnt="0"/>
      <dgm:spPr/>
    </dgm:pt>
    <dgm:pt modelId="{8DA68F27-855B-3848-8E08-6D4D3A21FC02}" type="pres">
      <dgm:prSet presAssocID="{3DF04AEC-DFA4-4B46-B0C1-78834C381748}" presName="parTx" presStyleLbl="node1" presStyleIdx="2" presStyleCnt="6">
        <dgm:presLayoutVars>
          <dgm:chMax val="0"/>
          <dgm:chPref val="0"/>
          <dgm:bulletEnabled val="1"/>
        </dgm:presLayoutVars>
      </dgm:prSet>
      <dgm:spPr/>
    </dgm:pt>
    <dgm:pt modelId="{980DE5F1-9C67-5E4F-A4DE-05756218798B}" type="pres">
      <dgm:prSet presAssocID="{3DF04AEC-DFA4-4B46-B0C1-78834C381748}" presName="parSh" presStyleLbl="node1" presStyleIdx="3" presStyleCnt="6"/>
      <dgm:spPr/>
    </dgm:pt>
    <dgm:pt modelId="{A989FF0F-36EA-0A49-B20C-EFEF09C8D75C}" type="pres">
      <dgm:prSet presAssocID="{3DF04AEC-DFA4-4B46-B0C1-78834C381748}" presName="desTx" presStyleLbl="fgAcc1" presStyleIdx="3" presStyleCnt="6">
        <dgm:presLayoutVars>
          <dgm:bulletEnabled val="1"/>
        </dgm:presLayoutVars>
      </dgm:prSet>
      <dgm:spPr>
        <a:noFill/>
        <a:ln>
          <a:noFill/>
        </a:ln>
      </dgm:spPr>
    </dgm:pt>
    <dgm:pt modelId="{9549BDAD-7D39-BD43-AA30-3271C4C265AB}" type="pres">
      <dgm:prSet presAssocID="{A4585662-58DC-EA4E-89C5-DAB70DDEF350}" presName="sibTrans" presStyleLbl="sibTrans2D1" presStyleIdx="3" presStyleCnt="5"/>
      <dgm:spPr/>
    </dgm:pt>
    <dgm:pt modelId="{9D149F2E-868F-7B4D-B811-45BEB1571E3B}" type="pres">
      <dgm:prSet presAssocID="{A4585662-58DC-EA4E-89C5-DAB70DDEF350}" presName="connTx" presStyleLbl="sibTrans2D1" presStyleIdx="3" presStyleCnt="5"/>
      <dgm:spPr/>
    </dgm:pt>
    <dgm:pt modelId="{EBE9F296-1EB3-9845-836E-D5040747A5F4}" type="pres">
      <dgm:prSet presAssocID="{2FDE677D-49D3-8F45-97E4-7AC0FC208610}" presName="composite" presStyleCnt="0"/>
      <dgm:spPr/>
    </dgm:pt>
    <dgm:pt modelId="{35938CC5-3E7B-2640-A386-23E62698E1D4}" type="pres">
      <dgm:prSet presAssocID="{2FDE677D-49D3-8F45-97E4-7AC0FC208610}" presName="parTx" presStyleLbl="node1" presStyleIdx="3" presStyleCnt="6">
        <dgm:presLayoutVars>
          <dgm:chMax val="0"/>
          <dgm:chPref val="0"/>
          <dgm:bulletEnabled val="1"/>
        </dgm:presLayoutVars>
      </dgm:prSet>
      <dgm:spPr/>
    </dgm:pt>
    <dgm:pt modelId="{AE5D39CF-1C01-D842-8A16-D26FAA866EC4}" type="pres">
      <dgm:prSet presAssocID="{2FDE677D-49D3-8F45-97E4-7AC0FC208610}" presName="parSh" presStyleLbl="node1" presStyleIdx="4" presStyleCnt="6"/>
      <dgm:spPr/>
    </dgm:pt>
    <dgm:pt modelId="{DF0F12AA-CE35-E943-9C5E-DD8ABA54E1DB}" type="pres">
      <dgm:prSet presAssocID="{2FDE677D-49D3-8F45-97E4-7AC0FC208610}" presName="desTx" presStyleLbl="fgAcc1" presStyleIdx="4" presStyleCnt="6">
        <dgm:presLayoutVars>
          <dgm:bulletEnabled val="1"/>
        </dgm:presLayoutVars>
      </dgm:prSet>
      <dgm:spPr>
        <a:noFill/>
        <a:ln>
          <a:noFill/>
        </a:ln>
      </dgm:spPr>
    </dgm:pt>
    <dgm:pt modelId="{0216CE19-38E5-2948-A240-3B51D9841A55}" type="pres">
      <dgm:prSet presAssocID="{9C908CA4-C202-0E4E-A387-F4A0AE47D239}" presName="sibTrans" presStyleLbl="sibTrans2D1" presStyleIdx="4" presStyleCnt="5"/>
      <dgm:spPr/>
    </dgm:pt>
    <dgm:pt modelId="{50186320-2FF1-DB42-967A-47C1595EE126}" type="pres">
      <dgm:prSet presAssocID="{9C908CA4-C202-0E4E-A387-F4A0AE47D239}" presName="connTx" presStyleLbl="sibTrans2D1" presStyleIdx="4" presStyleCnt="5"/>
      <dgm:spPr/>
    </dgm:pt>
    <dgm:pt modelId="{A38B97DC-9FC9-9D4C-9406-CE4365C3C756}" type="pres">
      <dgm:prSet presAssocID="{2974FED4-FDE9-C041-9053-D8CFEB115125}" presName="composite" presStyleCnt="0"/>
      <dgm:spPr/>
    </dgm:pt>
    <dgm:pt modelId="{80DE4F94-F497-BB4D-AF40-95B02865FC58}" type="pres">
      <dgm:prSet presAssocID="{2974FED4-FDE9-C041-9053-D8CFEB115125}" presName="parTx" presStyleLbl="node1" presStyleIdx="4" presStyleCnt="6">
        <dgm:presLayoutVars>
          <dgm:chMax val="0"/>
          <dgm:chPref val="0"/>
          <dgm:bulletEnabled val="1"/>
        </dgm:presLayoutVars>
      </dgm:prSet>
      <dgm:spPr/>
    </dgm:pt>
    <dgm:pt modelId="{105CB380-F925-0B44-B3BC-88790DEA3559}" type="pres">
      <dgm:prSet presAssocID="{2974FED4-FDE9-C041-9053-D8CFEB115125}" presName="parSh" presStyleLbl="node1" presStyleIdx="5" presStyleCnt="6"/>
      <dgm:spPr/>
    </dgm:pt>
    <dgm:pt modelId="{E9B5B32C-5FB0-B345-A851-4C157F7E07E1}" type="pres">
      <dgm:prSet presAssocID="{2974FED4-FDE9-C041-9053-D8CFEB115125}" presName="desTx" presStyleLbl="fgAcc1" presStyleIdx="5" presStyleCnt="6">
        <dgm:presLayoutVars>
          <dgm:bulletEnabled val="1"/>
        </dgm:presLayoutVars>
      </dgm:prSet>
      <dgm:spPr>
        <a:noFill/>
        <a:ln>
          <a:noFill/>
        </a:ln>
      </dgm:spPr>
    </dgm:pt>
  </dgm:ptLst>
  <dgm:cxnLst>
    <dgm:cxn modelId="{0AFA0601-8B50-9246-BD08-51BC5BA52576}" type="presOf" srcId="{F0D58059-D2C0-2C4D-9A42-B4E3C60BB611}" destId="{E8A29C2F-99C9-F84D-B6E6-5881F4320D7B}" srcOrd="1" destOrd="0" presId="urn:microsoft.com/office/officeart/2005/8/layout/process3"/>
    <dgm:cxn modelId="{4A771202-CE62-C14D-8ABA-4EDA8C556D07}" type="presOf" srcId="{3A0BC4DD-ED1F-564C-9119-9A32046C8EE8}" destId="{E00766BB-3116-F646-8D0D-4E35845748CC}" srcOrd="0" destOrd="0" presId="urn:microsoft.com/office/officeart/2005/8/layout/process3"/>
    <dgm:cxn modelId="{82E5F424-0AEE-7B45-9F53-39051966BD4B}" type="presOf" srcId="{A3F6E63B-C897-1D47-8F83-BFAF9F180F62}" destId="{89DC9D53-8D09-904E-B037-F8F7072FF5AE}" srcOrd="1" destOrd="0" presId="urn:microsoft.com/office/officeart/2005/8/layout/process3"/>
    <dgm:cxn modelId="{4484A22C-FC5E-B445-A1A8-4BBFFB778326}" type="presOf" srcId="{30EEFC62-962F-FE4A-AF82-737A96AACEF2}" destId="{11B5C5BB-1516-3948-88E1-8E6ACF00BCDD}" srcOrd="1" destOrd="0" presId="urn:microsoft.com/office/officeart/2005/8/layout/process3"/>
    <dgm:cxn modelId="{26213D33-F6A2-B24E-96F7-26AD1ACF3087}" type="presOf" srcId="{2974FED4-FDE9-C041-9053-D8CFEB115125}" destId="{80DE4F94-F497-BB4D-AF40-95B02865FC58}" srcOrd="0" destOrd="0" presId="urn:microsoft.com/office/officeart/2005/8/layout/process3"/>
    <dgm:cxn modelId="{3C4DAF3D-4064-DB4C-B1E7-0522F729290F}" srcId="{A3F6E63B-C897-1D47-8F83-BFAF9F180F62}" destId="{28E0DFE0-FBF6-C647-9292-2D9068FC6898}" srcOrd="0" destOrd="0" parTransId="{E1694B0B-2192-1546-AF82-645AAC271763}" sibTransId="{3F782803-4827-8F44-8FB0-ED2E97BFE67F}"/>
    <dgm:cxn modelId="{3FCAFB47-3209-994A-8A7C-D82940873355}" type="presOf" srcId="{F0D58059-D2C0-2C4D-9A42-B4E3C60BB611}" destId="{6AE52398-6EE2-D446-AA9C-32869B5C7678}" srcOrd="0" destOrd="0" presId="urn:microsoft.com/office/officeart/2005/8/layout/process3"/>
    <dgm:cxn modelId="{2D1C8850-8088-B240-BD24-649D39D15696}" type="presOf" srcId="{D251CC04-F512-3A4E-AA98-71488B2F0A90}" destId="{806190B6-AB71-1341-8DE6-ADD18500ECDB}" srcOrd="0" destOrd="0" presId="urn:microsoft.com/office/officeart/2005/8/layout/process3"/>
    <dgm:cxn modelId="{9BAB2353-B72F-CB4E-949A-49E627678BFD}" type="presOf" srcId="{3DF04AEC-DFA4-4B46-B0C1-78834C381748}" destId="{980DE5F1-9C67-5E4F-A4DE-05756218798B}" srcOrd="1" destOrd="0" presId="urn:microsoft.com/office/officeart/2005/8/layout/process3"/>
    <dgm:cxn modelId="{79F57160-72A1-C249-B54B-65650CE0206C}" type="presOf" srcId="{69A48551-2ACB-6942-96A4-6BBBA98321F1}" destId="{F23FFC8F-C809-6841-84FF-006CB0F253A9}" srcOrd="0" destOrd="0" presId="urn:microsoft.com/office/officeart/2005/8/layout/process3"/>
    <dgm:cxn modelId="{BABA4263-D6D2-014E-B2A4-9778FF9B9B79}" srcId="{69A48551-2ACB-6942-96A4-6BBBA98321F1}" destId="{2FDE677D-49D3-8F45-97E4-7AC0FC208610}" srcOrd="4" destOrd="0" parTransId="{7154BA1B-D226-2B4F-A624-E05B062B1F0D}" sibTransId="{9C908CA4-C202-0E4E-A387-F4A0AE47D239}"/>
    <dgm:cxn modelId="{96BE9464-6DF0-1145-99AC-3B92D4503D7B}" srcId="{30EEFC62-962F-FE4A-AF82-737A96AACEF2}" destId="{3A0BC4DD-ED1F-564C-9119-9A32046C8EE8}" srcOrd="0" destOrd="0" parTransId="{6BE9F58C-7441-2741-870B-3E15B9A52E49}" sibTransId="{FA243EB0-EB73-8C40-9B65-CD5897C16EDB}"/>
    <dgm:cxn modelId="{AF14117D-2A27-554E-86F3-4CF8382C77CC}" type="presOf" srcId="{3DF04AEC-DFA4-4B46-B0C1-78834C381748}" destId="{8DA68F27-855B-3848-8E08-6D4D3A21FC02}" srcOrd="0" destOrd="0" presId="urn:microsoft.com/office/officeart/2005/8/layout/process3"/>
    <dgm:cxn modelId="{F01DE683-74B3-704F-9576-FCCA5FCF025B}" srcId="{69A48551-2ACB-6942-96A4-6BBBA98321F1}" destId="{A3F6E63B-C897-1D47-8F83-BFAF9F180F62}" srcOrd="2" destOrd="0" parTransId="{D39220AC-9210-3C49-A787-488DC9C0A112}" sibTransId="{D251CC04-F512-3A4E-AA98-71488B2F0A90}"/>
    <dgm:cxn modelId="{147F5888-009F-5A46-A118-91E1F9F5F8EB}" type="presOf" srcId="{30EEFC62-962F-FE4A-AF82-737A96AACEF2}" destId="{B9EEF5E3-601E-9B40-96D6-678E5C9E89CB}" srcOrd="0" destOrd="0" presId="urn:microsoft.com/office/officeart/2005/8/layout/process3"/>
    <dgm:cxn modelId="{E067C399-61FD-3B4A-9F07-9220622BEBC5}" srcId="{69A48551-2ACB-6942-96A4-6BBBA98321F1}" destId="{51B2DCD5-F461-C046-A210-CED52CEFC390}" srcOrd="0" destOrd="0" parTransId="{73940461-2666-264E-A335-5E4B941A2F38}" sibTransId="{F0D58059-D2C0-2C4D-9A42-B4E3C60BB611}"/>
    <dgm:cxn modelId="{5518B3A4-E8A4-6F4D-B841-64A225AA2D25}" srcId="{69A48551-2ACB-6942-96A4-6BBBA98321F1}" destId="{2974FED4-FDE9-C041-9053-D8CFEB115125}" srcOrd="5" destOrd="0" parTransId="{DDBE589B-B91E-4342-B7BE-4C02F104F3D2}" sibTransId="{8B25A044-80A7-AC4A-BC42-C82AF6B1E714}"/>
    <dgm:cxn modelId="{3F5525A9-50F4-9649-9C99-902B5F2C6AA0}" srcId="{69A48551-2ACB-6942-96A4-6BBBA98321F1}" destId="{30EEFC62-962F-FE4A-AF82-737A96AACEF2}" srcOrd="1" destOrd="0" parTransId="{4AC3025A-F0DC-B741-87B1-57F2C150A3F8}" sibTransId="{FD6EEAED-BD5B-E348-961F-81D7E3D2FF5D}"/>
    <dgm:cxn modelId="{975363AA-60CD-1947-84C9-5849BE348A4A}" type="presOf" srcId="{51B2DCD5-F461-C046-A210-CED52CEFC390}" destId="{794A7128-7E30-634F-945E-DC2AB64BFE31}" srcOrd="1" destOrd="0" presId="urn:microsoft.com/office/officeart/2005/8/layout/process3"/>
    <dgm:cxn modelId="{7A07ECC5-E791-6D41-8EB5-E0C7E6EFB849}" type="presOf" srcId="{2FDE677D-49D3-8F45-97E4-7AC0FC208610}" destId="{AE5D39CF-1C01-D842-8A16-D26FAA866EC4}" srcOrd="1" destOrd="0" presId="urn:microsoft.com/office/officeart/2005/8/layout/process3"/>
    <dgm:cxn modelId="{9DBFDFC6-F66E-604C-8428-89B39A2D5214}" type="presOf" srcId="{9C908CA4-C202-0E4E-A387-F4A0AE47D239}" destId="{50186320-2FF1-DB42-967A-47C1595EE126}" srcOrd="1" destOrd="0" presId="urn:microsoft.com/office/officeart/2005/8/layout/process3"/>
    <dgm:cxn modelId="{1D04B9D8-C3A1-2A47-970C-1A9F3E90DB61}" type="presOf" srcId="{A4585662-58DC-EA4E-89C5-DAB70DDEF350}" destId="{9549BDAD-7D39-BD43-AA30-3271C4C265AB}" srcOrd="0" destOrd="0" presId="urn:microsoft.com/office/officeart/2005/8/layout/process3"/>
    <dgm:cxn modelId="{78D408DD-9D9D-2248-84D8-0AD25206C5CB}" type="presOf" srcId="{2FDE677D-49D3-8F45-97E4-7AC0FC208610}" destId="{35938CC5-3E7B-2640-A386-23E62698E1D4}" srcOrd="0" destOrd="0" presId="urn:microsoft.com/office/officeart/2005/8/layout/process3"/>
    <dgm:cxn modelId="{30F160DD-F292-8146-86ED-29FB92B39E56}" type="presOf" srcId="{2974FED4-FDE9-C041-9053-D8CFEB115125}" destId="{105CB380-F925-0B44-B3BC-88790DEA3559}" srcOrd="1" destOrd="0" presId="urn:microsoft.com/office/officeart/2005/8/layout/process3"/>
    <dgm:cxn modelId="{394EB9DE-D20F-E849-A652-803D2804E57C}" type="presOf" srcId="{D251CC04-F512-3A4E-AA98-71488B2F0A90}" destId="{B1843731-EE77-2B4A-9CAD-1EDFAD586BC6}" srcOrd="1" destOrd="0" presId="urn:microsoft.com/office/officeart/2005/8/layout/process3"/>
    <dgm:cxn modelId="{0FB7E4E4-29D1-614F-8AAA-F7D16179AA35}" type="presOf" srcId="{A3F6E63B-C897-1D47-8F83-BFAF9F180F62}" destId="{86E9FB1D-D791-1E41-926B-F665334E8274}" srcOrd="0" destOrd="0" presId="urn:microsoft.com/office/officeart/2005/8/layout/process3"/>
    <dgm:cxn modelId="{7FF66BE6-ABAB-C941-89D5-DDCB703A4BC4}" type="presOf" srcId="{FD6EEAED-BD5B-E348-961F-81D7E3D2FF5D}" destId="{1784DDFC-229F-9049-8C18-9C2762965203}" srcOrd="1" destOrd="0" presId="urn:microsoft.com/office/officeart/2005/8/layout/process3"/>
    <dgm:cxn modelId="{9FD364EA-842C-7844-91D9-4CB1B1F1D5BD}" type="presOf" srcId="{28E0DFE0-FBF6-C647-9292-2D9068FC6898}" destId="{F71B9E0D-07B2-8F43-9856-EDFB071229AC}" srcOrd="0" destOrd="0" presId="urn:microsoft.com/office/officeart/2005/8/layout/process3"/>
    <dgm:cxn modelId="{7040D8F0-C183-4641-AF1C-B20B4BC62A25}" srcId="{69A48551-2ACB-6942-96A4-6BBBA98321F1}" destId="{3DF04AEC-DFA4-4B46-B0C1-78834C381748}" srcOrd="3" destOrd="0" parTransId="{3BDBF530-CE61-7043-9667-117E7D2E4D9D}" sibTransId="{A4585662-58DC-EA4E-89C5-DAB70DDEF350}"/>
    <dgm:cxn modelId="{E3D87BF3-C6A9-034B-A252-7AD6AF228F28}" type="presOf" srcId="{51B2DCD5-F461-C046-A210-CED52CEFC390}" destId="{76FED49A-CA99-C948-914B-F630F309FE0C}" srcOrd="0" destOrd="0" presId="urn:microsoft.com/office/officeart/2005/8/layout/process3"/>
    <dgm:cxn modelId="{E58D70F9-DF86-1546-94B4-FEDCB21CBF97}" type="presOf" srcId="{A4585662-58DC-EA4E-89C5-DAB70DDEF350}" destId="{9D149F2E-868F-7B4D-B811-45BEB1571E3B}" srcOrd="1" destOrd="0" presId="urn:microsoft.com/office/officeart/2005/8/layout/process3"/>
    <dgm:cxn modelId="{7FBFC9FB-B36A-7B43-BE9A-A23AF83DAABB}" type="presOf" srcId="{9C908CA4-C202-0E4E-A387-F4A0AE47D239}" destId="{0216CE19-38E5-2948-A240-3B51D9841A55}" srcOrd="0" destOrd="0" presId="urn:microsoft.com/office/officeart/2005/8/layout/process3"/>
    <dgm:cxn modelId="{4A862EFC-EE56-6942-9672-6BFE4BD1219F}" type="presOf" srcId="{FD6EEAED-BD5B-E348-961F-81D7E3D2FF5D}" destId="{8E22B682-7D77-3747-B527-EE4767B18CA7}" srcOrd="0" destOrd="0" presId="urn:microsoft.com/office/officeart/2005/8/layout/process3"/>
    <dgm:cxn modelId="{2ED164EA-E59A-6D43-A634-2E88D87B36A9}" type="presParOf" srcId="{F23FFC8F-C809-6841-84FF-006CB0F253A9}" destId="{9A43C9FC-3B03-0947-A4E2-F9629FE50945}" srcOrd="0" destOrd="0" presId="urn:microsoft.com/office/officeart/2005/8/layout/process3"/>
    <dgm:cxn modelId="{64DD15C5-AD22-2744-8CAB-A376380746A4}" type="presParOf" srcId="{9A43C9FC-3B03-0947-A4E2-F9629FE50945}" destId="{76FED49A-CA99-C948-914B-F630F309FE0C}" srcOrd="0" destOrd="0" presId="urn:microsoft.com/office/officeart/2005/8/layout/process3"/>
    <dgm:cxn modelId="{84BE471A-3F4B-7E46-88DF-C7DB84AF20AD}" type="presParOf" srcId="{9A43C9FC-3B03-0947-A4E2-F9629FE50945}" destId="{794A7128-7E30-634F-945E-DC2AB64BFE31}" srcOrd="1" destOrd="0" presId="urn:microsoft.com/office/officeart/2005/8/layout/process3"/>
    <dgm:cxn modelId="{52821D9F-FFBB-464D-B0D6-6BBF77C1B85D}" type="presParOf" srcId="{9A43C9FC-3B03-0947-A4E2-F9629FE50945}" destId="{4998A2BE-E0E3-EE4A-A27B-CCCA7232758A}" srcOrd="2" destOrd="0" presId="urn:microsoft.com/office/officeart/2005/8/layout/process3"/>
    <dgm:cxn modelId="{6E261AB2-78F2-1B47-869F-B822927F41B2}" type="presParOf" srcId="{F23FFC8F-C809-6841-84FF-006CB0F253A9}" destId="{6AE52398-6EE2-D446-AA9C-32869B5C7678}" srcOrd="1" destOrd="0" presId="urn:microsoft.com/office/officeart/2005/8/layout/process3"/>
    <dgm:cxn modelId="{79E86288-1E05-1C40-B210-D00BEBD47C18}" type="presParOf" srcId="{6AE52398-6EE2-D446-AA9C-32869B5C7678}" destId="{E8A29C2F-99C9-F84D-B6E6-5881F4320D7B}" srcOrd="0" destOrd="0" presId="urn:microsoft.com/office/officeart/2005/8/layout/process3"/>
    <dgm:cxn modelId="{A7C297E7-6192-A143-BABB-B33C71AE19FE}" type="presParOf" srcId="{F23FFC8F-C809-6841-84FF-006CB0F253A9}" destId="{8BA5E2E6-F8D3-874E-A119-491C982820DC}" srcOrd="2" destOrd="0" presId="urn:microsoft.com/office/officeart/2005/8/layout/process3"/>
    <dgm:cxn modelId="{947EA001-9AC7-7148-A649-BCA0CC5B256D}" type="presParOf" srcId="{8BA5E2E6-F8D3-874E-A119-491C982820DC}" destId="{B9EEF5E3-601E-9B40-96D6-678E5C9E89CB}" srcOrd="0" destOrd="0" presId="urn:microsoft.com/office/officeart/2005/8/layout/process3"/>
    <dgm:cxn modelId="{91ADB28A-019F-4D43-BE3F-EA2C5D159CE4}" type="presParOf" srcId="{8BA5E2E6-F8D3-874E-A119-491C982820DC}" destId="{11B5C5BB-1516-3948-88E1-8E6ACF00BCDD}" srcOrd="1" destOrd="0" presId="urn:microsoft.com/office/officeart/2005/8/layout/process3"/>
    <dgm:cxn modelId="{AA9C3231-2A77-D34C-BABE-54B202F2593E}" type="presParOf" srcId="{8BA5E2E6-F8D3-874E-A119-491C982820DC}" destId="{E00766BB-3116-F646-8D0D-4E35845748CC}" srcOrd="2" destOrd="0" presId="urn:microsoft.com/office/officeart/2005/8/layout/process3"/>
    <dgm:cxn modelId="{73FA0085-F3DB-5142-ABED-44881CFD0583}" type="presParOf" srcId="{F23FFC8F-C809-6841-84FF-006CB0F253A9}" destId="{8E22B682-7D77-3747-B527-EE4767B18CA7}" srcOrd="3" destOrd="0" presId="urn:microsoft.com/office/officeart/2005/8/layout/process3"/>
    <dgm:cxn modelId="{57222D5E-4FBE-D84D-B1F2-DA2282A9BB1B}" type="presParOf" srcId="{8E22B682-7D77-3747-B527-EE4767B18CA7}" destId="{1784DDFC-229F-9049-8C18-9C2762965203}" srcOrd="0" destOrd="0" presId="urn:microsoft.com/office/officeart/2005/8/layout/process3"/>
    <dgm:cxn modelId="{597EA3F5-33FB-9A42-AF4E-A52CF4FA204A}" type="presParOf" srcId="{F23FFC8F-C809-6841-84FF-006CB0F253A9}" destId="{6BB39798-39BC-4248-A7ED-DC64ED14FB2C}" srcOrd="4" destOrd="0" presId="urn:microsoft.com/office/officeart/2005/8/layout/process3"/>
    <dgm:cxn modelId="{E540F662-D264-B346-AD45-08DE3B70220B}" type="presParOf" srcId="{6BB39798-39BC-4248-A7ED-DC64ED14FB2C}" destId="{86E9FB1D-D791-1E41-926B-F665334E8274}" srcOrd="0" destOrd="0" presId="urn:microsoft.com/office/officeart/2005/8/layout/process3"/>
    <dgm:cxn modelId="{94C8A739-0349-994B-95A0-0E665724C302}" type="presParOf" srcId="{6BB39798-39BC-4248-A7ED-DC64ED14FB2C}" destId="{89DC9D53-8D09-904E-B037-F8F7072FF5AE}" srcOrd="1" destOrd="0" presId="urn:microsoft.com/office/officeart/2005/8/layout/process3"/>
    <dgm:cxn modelId="{60DA1130-7087-FA48-90D5-A59F6F29B37C}" type="presParOf" srcId="{6BB39798-39BC-4248-A7ED-DC64ED14FB2C}" destId="{F71B9E0D-07B2-8F43-9856-EDFB071229AC}" srcOrd="2" destOrd="0" presId="urn:microsoft.com/office/officeart/2005/8/layout/process3"/>
    <dgm:cxn modelId="{50B35DD5-750C-3648-A269-59797D05DABB}" type="presParOf" srcId="{F23FFC8F-C809-6841-84FF-006CB0F253A9}" destId="{806190B6-AB71-1341-8DE6-ADD18500ECDB}" srcOrd="5" destOrd="0" presId="urn:microsoft.com/office/officeart/2005/8/layout/process3"/>
    <dgm:cxn modelId="{7B18F055-DED6-5E49-AD88-C5F7EC7EBFED}" type="presParOf" srcId="{806190B6-AB71-1341-8DE6-ADD18500ECDB}" destId="{B1843731-EE77-2B4A-9CAD-1EDFAD586BC6}" srcOrd="0" destOrd="0" presId="urn:microsoft.com/office/officeart/2005/8/layout/process3"/>
    <dgm:cxn modelId="{5907F635-B191-DF4A-B487-B20CE8E00C97}" type="presParOf" srcId="{F23FFC8F-C809-6841-84FF-006CB0F253A9}" destId="{9F11AE24-B540-F44C-8EEC-FAF62A7AEC6D}" srcOrd="6" destOrd="0" presId="urn:microsoft.com/office/officeart/2005/8/layout/process3"/>
    <dgm:cxn modelId="{0053439D-EE46-2D40-8ACA-FA28B6B137FF}" type="presParOf" srcId="{9F11AE24-B540-F44C-8EEC-FAF62A7AEC6D}" destId="{8DA68F27-855B-3848-8E08-6D4D3A21FC02}" srcOrd="0" destOrd="0" presId="urn:microsoft.com/office/officeart/2005/8/layout/process3"/>
    <dgm:cxn modelId="{BB4AFC5F-FFC3-9C48-977D-55F6F6E7C4B2}" type="presParOf" srcId="{9F11AE24-B540-F44C-8EEC-FAF62A7AEC6D}" destId="{980DE5F1-9C67-5E4F-A4DE-05756218798B}" srcOrd="1" destOrd="0" presId="urn:microsoft.com/office/officeart/2005/8/layout/process3"/>
    <dgm:cxn modelId="{26101C07-B514-2B4A-9560-C2ED70934148}" type="presParOf" srcId="{9F11AE24-B540-F44C-8EEC-FAF62A7AEC6D}" destId="{A989FF0F-36EA-0A49-B20C-EFEF09C8D75C}" srcOrd="2" destOrd="0" presId="urn:microsoft.com/office/officeart/2005/8/layout/process3"/>
    <dgm:cxn modelId="{2F571BF0-7F9C-9E41-93F7-994541E131A1}" type="presParOf" srcId="{F23FFC8F-C809-6841-84FF-006CB0F253A9}" destId="{9549BDAD-7D39-BD43-AA30-3271C4C265AB}" srcOrd="7" destOrd="0" presId="urn:microsoft.com/office/officeart/2005/8/layout/process3"/>
    <dgm:cxn modelId="{0F3BCDDF-0873-1449-8984-642D9562D6DC}" type="presParOf" srcId="{9549BDAD-7D39-BD43-AA30-3271C4C265AB}" destId="{9D149F2E-868F-7B4D-B811-45BEB1571E3B}" srcOrd="0" destOrd="0" presId="urn:microsoft.com/office/officeart/2005/8/layout/process3"/>
    <dgm:cxn modelId="{2FD43C7E-6EE3-D642-8075-2F2EF109FFE0}" type="presParOf" srcId="{F23FFC8F-C809-6841-84FF-006CB0F253A9}" destId="{EBE9F296-1EB3-9845-836E-D5040747A5F4}" srcOrd="8" destOrd="0" presId="urn:microsoft.com/office/officeart/2005/8/layout/process3"/>
    <dgm:cxn modelId="{50BB5345-50D3-AD47-8DDF-E428A25A40AF}" type="presParOf" srcId="{EBE9F296-1EB3-9845-836E-D5040747A5F4}" destId="{35938CC5-3E7B-2640-A386-23E62698E1D4}" srcOrd="0" destOrd="0" presId="urn:microsoft.com/office/officeart/2005/8/layout/process3"/>
    <dgm:cxn modelId="{1E7EDC92-639E-284E-A0A6-1F630BF7F0C6}" type="presParOf" srcId="{EBE9F296-1EB3-9845-836E-D5040747A5F4}" destId="{AE5D39CF-1C01-D842-8A16-D26FAA866EC4}" srcOrd="1" destOrd="0" presId="urn:microsoft.com/office/officeart/2005/8/layout/process3"/>
    <dgm:cxn modelId="{45120D45-8F4F-544A-B06D-306EF3E43468}" type="presParOf" srcId="{EBE9F296-1EB3-9845-836E-D5040747A5F4}" destId="{DF0F12AA-CE35-E943-9C5E-DD8ABA54E1DB}" srcOrd="2" destOrd="0" presId="urn:microsoft.com/office/officeart/2005/8/layout/process3"/>
    <dgm:cxn modelId="{78A2E69F-64CB-DF41-939F-6F1C14261BD0}" type="presParOf" srcId="{F23FFC8F-C809-6841-84FF-006CB0F253A9}" destId="{0216CE19-38E5-2948-A240-3B51D9841A55}" srcOrd="9" destOrd="0" presId="urn:microsoft.com/office/officeart/2005/8/layout/process3"/>
    <dgm:cxn modelId="{0266A6D1-85E6-C644-8138-F0BCECFF5814}" type="presParOf" srcId="{0216CE19-38E5-2948-A240-3B51D9841A55}" destId="{50186320-2FF1-DB42-967A-47C1595EE126}" srcOrd="0" destOrd="0" presId="urn:microsoft.com/office/officeart/2005/8/layout/process3"/>
    <dgm:cxn modelId="{13AFD7DA-6FE3-5F44-8A44-FAE4A2645B0A}" type="presParOf" srcId="{F23FFC8F-C809-6841-84FF-006CB0F253A9}" destId="{A38B97DC-9FC9-9D4C-9406-CE4365C3C756}" srcOrd="10" destOrd="0" presId="urn:microsoft.com/office/officeart/2005/8/layout/process3"/>
    <dgm:cxn modelId="{C4639F40-DA55-2A4B-A317-A3E4C2A828B8}" type="presParOf" srcId="{A38B97DC-9FC9-9D4C-9406-CE4365C3C756}" destId="{80DE4F94-F497-BB4D-AF40-95B02865FC58}" srcOrd="0" destOrd="0" presId="urn:microsoft.com/office/officeart/2005/8/layout/process3"/>
    <dgm:cxn modelId="{E9265248-96E5-6D42-8610-C7B36E9906A5}" type="presParOf" srcId="{A38B97DC-9FC9-9D4C-9406-CE4365C3C756}" destId="{105CB380-F925-0B44-B3BC-88790DEA3559}" srcOrd="1" destOrd="0" presId="urn:microsoft.com/office/officeart/2005/8/layout/process3"/>
    <dgm:cxn modelId="{50D2E42A-BAAA-4D46-81F3-24B7875371D3}" type="presParOf" srcId="{A38B97DC-9FC9-9D4C-9406-CE4365C3C756}" destId="{E9B5B32C-5FB0-B345-A851-4C157F7E07E1}"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5766A8-A5D3-7C4C-87E9-984D434887B1}" type="doc">
      <dgm:prSet loTypeId="urn:microsoft.com/office/officeart/2005/8/layout/hierarchy3" loCatId="" qsTypeId="urn:microsoft.com/office/officeart/2005/8/quickstyle/simple1" qsCatId="simple" csTypeId="urn:microsoft.com/office/officeart/2005/8/colors/accent1_2" csCatId="accent1" phldr="1"/>
      <dgm:spPr/>
      <dgm:t>
        <a:bodyPr/>
        <a:lstStyle/>
        <a:p>
          <a:endParaRPr lang="en-GB"/>
        </a:p>
      </dgm:t>
    </dgm:pt>
    <dgm:pt modelId="{02074F1C-90EA-0240-B75E-4217EC676B4C}">
      <dgm:prSet phldrT="[Text]"/>
      <dgm:spPr/>
      <dgm:t>
        <a:bodyPr/>
        <a:lstStyle/>
        <a:p>
          <a:r>
            <a:rPr lang="en-GB" dirty="0"/>
            <a:t>Advantages</a:t>
          </a:r>
        </a:p>
      </dgm:t>
    </dgm:pt>
    <dgm:pt modelId="{D2342868-FB6D-1942-A405-D9E00E3A0A6A}" type="parTrans" cxnId="{38CA4A75-C8BE-5340-A9F1-F37A37415D20}">
      <dgm:prSet/>
      <dgm:spPr/>
      <dgm:t>
        <a:bodyPr/>
        <a:lstStyle/>
        <a:p>
          <a:endParaRPr lang="en-GB"/>
        </a:p>
      </dgm:t>
    </dgm:pt>
    <dgm:pt modelId="{55B8BCAA-2B48-5D4B-AD76-30FCC2BE4F59}" type="sibTrans" cxnId="{38CA4A75-C8BE-5340-A9F1-F37A37415D20}">
      <dgm:prSet/>
      <dgm:spPr/>
      <dgm:t>
        <a:bodyPr/>
        <a:lstStyle/>
        <a:p>
          <a:endParaRPr lang="en-GB"/>
        </a:p>
      </dgm:t>
    </dgm:pt>
    <dgm:pt modelId="{585CA3C4-05B2-E949-909D-A850D3C0CACE}">
      <dgm:prSet phldrT="[Text]"/>
      <dgm:spPr/>
      <dgm:t>
        <a:bodyPr/>
        <a:lstStyle/>
        <a:p>
          <a:pPr>
            <a:buFont typeface="Arial" panose="020B0604020202020204" pitchFamily="34" charset="0"/>
            <a:buChar char="•"/>
          </a:pPr>
          <a:r>
            <a:rPr lang="en-US" dirty="0"/>
            <a:t>Used to deal with sequential data</a:t>
          </a:r>
          <a:endParaRPr lang="en-GB" dirty="0"/>
        </a:p>
      </dgm:t>
    </dgm:pt>
    <dgm:pt modelId="{DB1BCA3C-A232-FA4C-8A13-82FC74FE0971}" type="parTrans" cxnId="{ACD2073A-7FAB-5242-A354-710E75DE1E94}">
      <dgm:prSet/>
      <dgm:spPr/>
      <dgm:t>
        <a:bodyPr/>
        <a:lstStyle/>
        <a:p>
          <a:endParaRPr lang="en-GB"/>
        </a:p>
      </dgm:t>
    </dgm:pt>
    <dgm:pt modelId="{99C355AB-668D-744D-BFF5-8C018397A740}" type="sibTrans" cxnId="{ACD2073A-7FAB-5242-A354-710E75DE1E94}">
      <dgm:prSet/>
      <dgm:spPr/>
      <dgm:t>
        <a:bodyPr/>
        <a:lstStyle/>
        <a:p>
          <a:endParaRPr lang="en-GB"/>
        </a:p>
      </dgm:t>
    </dgm:pt>
    <dgm:pt modelId="{B6E93772-1865-3741-B129-B5A4AD8540D4}">
      <dgm:prSet phldrT="[Text]"/>
      <dgm:spPr/>
      <dgm:t>
        <a:bodyPr/>
        <a:lstStyle/>
        <a:p>
          <a:pPr>
            <a:buFont typeface="Arial" panose="020B0604020202020204" pitchFamily="34" charset="0"/>
            <a:buChar char="•"/>
          </a:pPr>
          <a:r>
            <a:rPr lang="en-US" dirty="0"/>
            <a:t>Input can have a variable size</a:t>
          </a:r>
          <a:endParaRPr lang="en-GB" dirty="0"/>
        </a:p>
      </dgm:t>
    </dgm:pt>
    <dgm:pt modelId="{E9F4102E-8B06-234C-905E-477D5B46C5D8}" type="parTrans" cxnId="{1686497C-67E1-CD4A-9E6E-71A78A250C8E}">
      <dgm:prSet/>
      <dgm:spPr/>
      <dgm:t>
        <a:bodyPr/>
        <a:lstStyle/>
        <a:p>
          <a:endParaRPr lang="en-GB"/>
        </a:p>
      </dgm:t>
    </dgm:pt>
    <dgm:pt modelId="{1B6ACC59-A44E-264C-9ECD-AFF762BE97EB}" type="sibTrans" cxnId="{1686497C-67E1-CD4A-9E6E-71A78A250C8E}">
      <dgm:prSet/>
      <dgm:spPr/>
      <dgm:t>
        <a:bodyPr/>
        <a:lstStyle/>
        <a:p>
          <a:endParaRPr lang="en-GB"/>
        </a:p>
      </dgm:t>
    </dgm:pt>
    <dgm:pt modelId="{9741E72E-49AB-7D45-9B44-448FDAAAEB52}">
      <dgm:prSet phldrT="[Text]"/>
      <dgm:spPr/>
      <dgm:t>
        <a:bodyPr/>
        <a:lstStyle/>
        <a:p>
          <a:r>
            <a:rPr lang="en-GB" dirty="0"/>
            <a:t>Disadvantages</a:t>
          </a:r>
        </a:p>
      </dgm:t>
    </dgm:pt>
    <dgm:pt modelId="{7F6BE62B-75B8-B34E-B23E-D605A2AA5143}" type="parTrans" cxnId="{EEB9EC3B-7B9B-A845-91EB-49693D90726C}">
      <dgm:prSet/>
      <dgm:spPr/>
      <dgm:t>
        <a:bodyPr/>
        <a:lstStyle/>
        <a:p>
          <a:endParaRPr lang="en-GB"/>
        </a:p>
      </dgm:t>
    </dgm:pt>
    <dgm:pt modelId="{41F849F3-74CA-7647-B5C4-24EC54A5CA67}" type="sibTrans" cxnId="{EEB9EC3B-7B9B-A845-91EB-49693D90726C}">
      <dgm:prSet/>
      <dgm:spPr/>
      <dgm:t>
        <a:bodyPr/>
        <a:lstStyle/>
        <a:p>
          <a:endParaRPr lang="en-GB"/>
        </a:p>
      </dgm:t>
    </dgm:pt>
    <dgm:pt modelId="{7AB534E7-036A-1B4B-A598-6CAC79761673}">
      <dgm:prSet phldrT="[Text]"/>
      <dgm:spPr/>
      <dgm:t>
        <a:bodyPr/>
        <a:lstStyle/>
        <a:p>
          <a:pPr>
            <a:buFont typeface="Arial" panose="020B0604020202020204" pitchFamily="34" charset="0"/>
            <a:buChar char="•"/>
          </a:pPr>
          <a:r>
            <a:rPr lang="en-US" dirty="0"/>
            <a:t>Slow to train</a:t>
          </a:r>
          <a:endParaRPr lang="en-GB" dirty="0"/>
        </a:p>
      </dgm:t>
    </dgm:pt>
    <dgm:pt modelId="{EECD9446-E7DB-B944-BF50-8E2AA3E694A1}" type="parTrans" cxnId="{C67D2157-CA42-A443-B0EA-AFF91BA0E92D}">
      <dgm:prSet/>
      <dgm:spPr/>
      <dgm:t>
        <a:bodyPr/>
        <a:lstStyle/>
        <a:p>
          <a:endParaRPr lang="en-GB"/>
        </a:p>
      </dgm:t>
    </dgm:pt>
    <dgm:pt modelId="{AF6F577C-2496-BD43-BC05-322C2E43E2B7}" type="sibTrans" cxnId="{C67D2157-CA42-A443-B0EA-AFF91BA0E92D}">
      <dgm:prSet/>
      <dgm:spPr/>
      <dgm:t>
        <a:bodyPr/>
        <a:lstStyle/>
        <a:p>
          <a:endParaRPr lang="en-GB"/>
        </a:p>
      </dgm:t>
    </dgm:pt>
    <dgm:pt modelId="{35794CC9-BE39-6340-98DE-3CD5BC648EA2}">
      <dgm:prSet phldrT="[Text]"/>
      <dgm:spPr/>
      <dgm:t>
        <a:bodyPr/>
        <a:lstStyle/>
        <a:p>
          <a:pPr>
            <a:buFont typeface="Arial" panose="020B0604020202020204" pitchFamily="34" charset="0"/>
            <a:buChar char="•"/>
          </a:pPr>
          <a:r>
            <a:rPr lang="en-US" dirty="0"/>
            <a:t>Long sequences lead to Vanishing/ Exploding gradient </a:t>
          </a:r>
          <a:endParaRPr lang="en-GB" dirty="0"/>
        </a:p>
      </dgm:t>
    </dgm:pt>
    <dgm:pt modelId="{B7222E06-97A2-3941-9BDA-E9E3F2583C98}" type="parTrans" cxnId="{FBBDA54E-A90F-AF40-9F0E-073DA9B3E612}">
      <dgm:prSet/>
      <dgm:spPr/>
      <dgm:t>
        <a:bodyPr/>
        <a:lstStyle/>
        <a:p>
          <a:endParaRPr lang="en-GB"/>
        </a:p>
      </dgm:t>
    </dgm:pt>
    <dgm:pt modelId="{CA64F2C5-34F9-4649-8F23-741EF0C71DF8}" type="sibTrans" cxnId="{FBBDA54E-A90F-AF40-9F0E-073DA9B3E612}">
      <dgm:prSet/>
      <dgm:spPr/>
      <dgm:t>
        <a:bodyPr/>
        <a:lstStyle/>
        <a:p>
          <a:endParaRPr lang="en-GB"/>
        </a:p>
      </dgm:t>
    </dgm:pt>
    <dgm:pt modelId="{2C0A72C2-808A-4043-8C7D-892AC5338242}">
      <dgm:prSet/>
      <dgm:spPr/>
      <dgm:t>
        <a:bodyPr/>
        <a:lstStyle/>
        <a:p>
          <a:r>
            <a:rPr lang="en-US" dirty="0"/>
            <a:t>Input at each state is the output of previous state and next input word thus we can encapsulate the notion of context to some extent</a:t>
          </a:r>
        </a:p>
      </dgm:t>
    </dgm:pt>
    <dgm:pt modelId="{069F6A61-7BA7-3944-B09A-C24BA0CCC762}" type="parTrans" cxnId="{2E072C3D-1CC9-B246-921B-115256EAF423}">
      <dgm:prSet/>
      <dgm:spPr/>
      <dgm:t>
        <a:bodyPr/>
        <a:lstStyle/>
        <a:p>
          <a:endParaRPr lang="en-GB"/>
        </a:p>
      </dgm:t>
    </dgm:pt>
    <dgm:pt modelId="{44C3AF8A-1E02-1B4B-876D-4B7567A31E3B}" type="sibTrans" cxnId="{2E072C3D-1CC9-B246-921B-115256EAF423}">
      <dgm:prSet/>
      <dgm:spPr/>
      <dgm:t>
        <a:bodyPr/>
        <a:lstStyle/>
        <a:p>
          <a:endParaRPr lang="en-GB"/>
        </a:p>
      </dgm:t>
    </dgm:pt>
    <dgm:pt modelId="{73CE05A7-D38A-4C47-8857-A0C057C996B2}" type="pres">
      <dgm:prSet presAssocID="{BF5766A8-A5D3-7C4C-87E9-984D434887B1}" presName="diagram" presStyleCnt="0">
        <dgm:presLayoutVars>
          <dgm:chPref val="1"/>
          <dgm:dir/>
          <dgm:animOne val="branch"/>
          <dgm:animLvl val="lvl"/>
          <dgm:resizeHandles/>
        </dgm:presLayoutVars>
      </dgm:prSet>
      <dgm:spPr/>
    </dgm:pt>
    <dgm:pt modelId="{DFA89F2B-9003-5B4C-922C-14CFCC1ADB77}" type="pres">
      <dgm:prSet presAssocID="{02074F1C-90EA-0240-B75E-4217EC676B4C}" presName="root" presStyleCnt="0"/>
      <dgm:spPr/>
    </dgm:pt>
    <dgm:pt modelId="{094E45AB-92BF-3E40-A3A9-8206D3939F49}" type="pres">
      <dgm:prSet presAssocID="{02074F1C-90EA-0240-B75E-4217EC676B4C}" presName="rootComposite" presStyleCnt="0"/>
      <dgm:spPr/>
    </dgm:pt>
    <dgm:pt modelId="{74BCEB43-0BF2-3A45-B529-F3CE5AF4D383}" type="pres">
      <dgm:prSet presAssocID="{02074F1C-90EA-0240-B75E-4217EC676B4C}" presName="rootText" presStyleLbl="node1" presStyleIdx="0" presStyleCnt="2" custLinFactNeighborX="12" custLinFactNeighborY="604"/>
      <dgm:spPr/>
    </dgm:pt>
    <dgm:pt modelId="{AA5A6ED6-F8DE-884C-A107-99C21492F915}" type="pres">
      <dgm:prSet presAssocID="{02074F1C-90EA-0240-B75E-4217EC676B4C}" presName="rootConnector" presStyleLbl="node1" presStyleIdx="0" presStyleCnt="2"/>
      <dgm:spPr/>
    </dgm:pt>
    <dgm:pt modelId="{8FA73D11-FD56-7749-8608-B3D1CB0C9DE9}" type="pres">
      <dgm:prSet presAssocID="{02074F1C-90EA-0240-B75E-4217EC676B4C}" presName="childShape" presStyleCnt="0"/>
      <dgm:spPr/>
    </dgm:pt>
    <dgm:pt modelId="{5409795D-5567-DA43-B208-EE6DF62E741D}" type="pres">
      <dgm:prSet presAssocID="{DB1BCA3C-A232-FA4C-8A13-82FC74FE0971}" presName="Name13" presStyleLbl="parChTrans1D2" presStyleIdx="0" presStyleCnt="5"/>
      <dgm:spPr/>
    </dgm:pt>
    <dgm:pt modelId="{59726EDC-E5D2-FB4C-AB2A-F1D44D9610B0}" type="pres">
      <dgm:prSet presAssocID="{585CA3C4-05B2-E949-909D-A850D3C0CACE}" presName="childText" presStyleLbl="bgAcc1" presStyleIdx="0" presStyleCnt="5">
        <dgm:presLayoutVars>
          <dgm:bulletEnabled val="1"/>
        </dgm:presLayoutVars>
      </dgm:prSet>
      <dgm:spPr/>
    </dgm:pt>
    <dgm:pt modelId="{DA18035A-8B2F-7E44-A235-FA4B0452619F}" type="pres">
      <dgm:prSet presAssocID="{E9F4102E-8B06-234C-905E-477D5B46C5D8}" presName="Name13" presStyleLbl="parChTrans1D2" presStyleIdx="1" presStyleCnt="5"/>
      <dgm:spPr/>
    </dgm:pt>
    <dgm:pt modelId="{B47077E8-14A0-D74E-8D4E-9C79DEC41DF3}" type="pres">
      <dgm:prSet presAssocID="{B6E93772-1865-3741-B129-B5A4AD8540D4}" presName="childText" presStyleLbl="bgAcc1" presStyleIdx="1" presStyleCnt="5" custLinFactNeighborX="-278" custLinFactNeighborY="-1302">
        <dgm:presLayoutVars>
          <dgm:bulletEnabled val="1"/>
        </dgm:presLayoutVars>
      </dgm:prSet>
      <dgm:spPr/>
    </dgm:pt>
    <dgm:pt modelId="{05EC6913-8F91-C54B-AD11-9DDBECF9B63A}" type="pres">
      <dgm:prSet presAssocID="{069F6A61-7BA7-3944-B09A-C24BA0CCC762}" presName="Name13" presStyleLbl="parChTrans1D2" presStyleIdx="2" presStyleCnt="5"/>
      <dgm:spPr/>
    </dgm:pt>
    <dgm:pt modelId="{3C1C46E2-7BEB-1A4B-9481-13162A8E76A1}" type="pres">
      <dgm:prSet presAssocID="{2C0A72C2-808A-4043-8C7D-892AC5338242}" presName="childText" presStyleLbl="bgAcc1" presStyleIdx="2" presStyleCnt="5">
        <dgm:presLayoutVars>
          <dgm:bulletEnabled val="1"/>
        </dgm:presLayoutVars>
      </dgm:prSet>
      <dgm:spPr/>
    </dgm:pt>
    <dgm:pt modelId="{33681723-617A-CF42-878F-5F599E8BF61D}" type="pres">
      <dgm:prSet presAssocID="{9741E72E-49AB-7D45-9B44-448FDAAAEB52}" presName="root" presStyleCnt="0"/>
      <dgm:spPr/>
    </dgm:pt>
    <dgm:pt modelId="{97A1BF81-AF37-DC4E-9F92-E03055A78F9E}" type="pres">
      <dgm:prSet presAssocID="{9741E72E-49AB-7D45-9B44-448FDAAAEB52}" presName="rootComposite" presStyleCnt="0"/>
      <dgm:spPr/>
    </dgm:pt>
    <dgm:pt modelId="{19A0F11C-587D-224D-B184-7347C9A9EE3A}" type="pres">
      <dgm:prSet presAssocID="{9741E72E-49AB-7D45-9B44-448FDAAAEB52}" presName="rootText" presStyleLbl="node1" presStyleIdx="1" presStyleCnt="2"/>
      <dgm:spPr/>
    </dgm:pt>
    <dgm:pt modelId="{BF25C0DB-27FD-B349-B000-2DC1082E877F}" type="pres">
      <dgm:prSet presAssocID="{9741E72E-49AB-7D45-9B44-448FDAAAEB52}" presName="rootConnector" presStyleLbl="node1" presStyleIdx="1" presStyleCnt="2"/>
      <dgm:spPr/>
    </dgm:pt>
    <dgm:pt modelId="{8B4880FC-D349-A449-ABCF-E95713BE75DC}" type="pres">
      <dgm:prSet presAssocID="{9741E72E-49AB-7D45-9B44-448FDAAAEB52}" presName="childShape" presStyleCnt="0"/>
      <dgm:spPr/>
    </dgm:pt>
    <dgm:pt modelId="{2BDC4002-309B-F24F-9F37-E29357DDE549}" type="pres">
      <dgm:prSet presAssocID="{EECD9446-E7DB-B944-BF50-8E2AA3E694A1}" presName="Name13" presStyleLbl="parChTrans1D2" presStyleIdx="3" presStyleCnt="5"/>
      <dgm:spPr/>
    </dgm:pt>
    <dgm:pt modelId="{E79DC3D4-1ADE-0D4C-8141-F636B3F6C31C}" type="pres">
      <dgm:prSet presAssocID="{7AB534E7-036A-1B4B-A598-6CAC79761673}" presName="childText" presStyleLbl="bgAcc1" presStyleIdx="3" presStyleCnt="5">
        <dgm:presLayoutVars>
          <dgm:bulletEnabled val="1"/>
        </dgm:presLayoutVars>
      </dgm:prSet>
      <dgm:spPr/>
    </dgm:pt>
    <dgm:pt modelId="{728FB1AC-861F-0F4F-ADB0-0F0F0FC785FE}" type="pres">
      <dgm:prSet presAssocID="{B7222E06-97A2-3941-9BDA-E9E3F2583C98}" presName="Name13" presStyleLbl="parChTrans1D2" presStyleIdx="4" presStyleCnt="5"/>
      <dgm:spPr/>
    </dgm:pt>
    <dgm:pt modelId="{955440D9-1AA0-1A47-A8B5-99721A19FA68}" type="pres">
      <dgm:prSet presAssocID="{35794CC9-BE39-6340-98DE-3CD5BC648EA2}" presName="childText" presStyleLbl="bgAcc1" presStyleIdx="4" presStyleCnt="5">
        <dgm:presLayoutVars>
          <dgm:bulletEnabled val="1"/>
        </dgm:presLayoutVars>
      </dgm:prSet>
      <dgm:spPr/>
    </dgm:pt>
  </dgm:ptLst>
  <dgm:cxnLst>
    <dgm:cxn modelId="{070BB225-F451-FB49-8487-6DC9135FA6ED}" type="presOf" srcId="{EECD9446-E7DB-B944-BF50-8E2AA3E694A1}" destId="{2BDC4002-309B-F24F-9F37-E29357DDE549}" srcOrd="0" destOrd="0" presId="urn:microsoft.com/office/officeart/2005/8/layout/hierarchy3"/>
    <dgm:cxn modelId="{3110E22C-3111-A44C-BF0E-8BE623F192FE}" type="presOf" srcId="{2C0A72C2-808A-4043-8C7D-892AC5338242}" destId="{3C1C46E2-7BEB-1A4B-9481-13162A8E76A1}" srcOrd="0" destOrd="0" presId="urn:microsoft.com/office/officeart/2005/8/layout/hierarchy3"/>
    <dgm:cxn modelId="{ACD2073A-7FAB-5242-A354-710E75DE1E94}" srcId="{02074F1C-90EA-0240-B75E-4217EC676B4C}" destId="{585CA3C4-05B2-E949-909D-A850D3C0CACE}" srcOrd="0" destOrd="0" parTransId="{DB1BCA3C-A232-FA4C-8A13-82FC74FE0971}" sibTransId="{99C355AB-668D-744D-BFF5-8C018397A740}"/>
    <dgm:cxn modelId="{EEB9EC3B-7B9B-A845-91EB-49693D90726C}" srcId="{BF5766A8-A5D3-7C4C-87E9-984D434887B1}" destId="{9741E72E-49AB-7D45-9B44-448FDAAAEB52}" srcOrd="1" destOrd="0" parTransId="{7F6BE62B-75B8-B34E-B23E-D605A2AA5143}" sibTransId="{41F849F3-74CA-7647-B5C4-24EC54A5CA67}"/>
    <dgm:cxn modelId="{28CB313C-FF8B-3E44-A537-82D9698F43E5}" type="presOf" srcId="{02074F1C-90EA-0240-B75E-4217EC676B4C}" destId="{74BCEB43-0BF2-3A45-B529-F3CE5AF4D383}" srcOrd="0" destOrd="0" presId="urn:microsoft.com/office/officeart/2005/8/layout/hierarchy3"/>
    <dgm:cxn modelId="{2E072C3D-1CC9-B246-921B-115256EAF423}" srcId="{02074F1C-90EA-0240-B75E-4217EC676B4C}" destId="{2C0A72C2-808A-4043-8C7D-892AC5338242}" srcOrd="2" destOrd="0" parTransId="{069F6A61-7BA7-3944-B09A-C24BA0CCC762}" sibTransId="{44C3AF8A-1E02-1B4B-876D-4B7567A31E3B}"/>
    <dgm:cxn modelId="{083BE345-7A77-9048-8878-9DCF13B6F76B}" type="presOf" srcId="{069F6A61-7BA7-3944-B09A-C24BA0CCC762}" destId="{05EC6913-8F91-C54B-AD11-9DDBECF9B63A}" srcOrd="0" destOrd="0" presId="urn:microsoft.com/office/officeart/2005/8/layout/hierarchy3"/>
    <dgm:cxn modelId="{BB3D5F47-C718-5843-B018-8509274E61CA}" type="presOf" srcId="{B6E93772-1865-3741-B129-B5A4AD8540D4}" destId="{B47077E8-14A0-D74E-8D4E-9C79DEC41DF3}" srcOrd="0" destOrd="0" presId="urn:microsoft.com/office/officeart/2005/8/layout/hierarchy3"/>
    <dgm:cxn modelId="{FBBDA54E-A90F-AF40-9F0E-073DA9B3E612}" srcId="{9741E72E-49AB-7D45-9B44-448FDAAAEB52}" destId="{35794CC9-BE39-6340-98DE-3CD5BC648EA2}" srcOrd="1" destOrd="0" parTransId="{B7222E06-97A2-3941-9BDA-E9E3F2583C98}" sibTransId="{CA64F2C5-34F9-4649-8F23-741EF0C71DF8}"/>
    <dgm:cxn modelId="{22300557-6F19-6B4D-B4EA-8A160C8B7A9F}" type="presOf" srcId="{7AB534E7-036A-1B4B-A598-6CAC79761673}" destId="{E79DC3D4-1ADE-0D4C-8141-F636B3F6C31C}" srcOrd="0" destOrd="0" presId="urn:microsoft.com/office/officeart/2005/8/layout/hierarchy3"/>
    <dgm:cxn modelId="{696F0757-111D-2B4D-8E4E-A28D61D11759}" type="presOf" srcId="{B7222E06-97A2-3941-9BDA-E9E3F2583C98}" destId="{728FB1AC-861F-0F4F-ADB0-0F0F0FC785FE}" srcOrd="0" destOrd="0" presId="urn:microsoft.com/office/officeart/2005/8/layout/hierarchy3"/>
    <dgm:cxn modelId="{C67D2157-CA42-A443-B0EA-AFF91BA0E92D}" srcId="{9741E72E-49AB-7D45-9B44-448FDAAAEB52}" destId="{7AB534E7-036A-1B4B-A598-6CAC79761673}" srcOrd="0" destOrd="0" parTransId="{EECD9446-E7DB-B944-BF50-8E2AA3E694A1}" sibTransId="{AF6F577C-2496-BD43-BC05-322C2E43E2B7}"/>
    <dgm:cxn modelId="{CFC92457-47C2-6E41-87FC-96476F6AA5C0}" type="presOf" srcId="{585CA3C4-05B2-E949-909D-A850D3C0CACE}" destId="{59726EDC-E5D2-FB4C-AB2A-F1D44D9610B0}" srcOrd="0" destOrd="0" presId="urn:microsoft.com/office/officeart/2005/8/layout/hierarchy3"/>
    <dgm:cxn modelId="{1CCF9258-2551-F549-AC81-23A4F80DC22D}" type="presOf" srcId="{9741E72E-49AB-7D45-9B44-448FDAAAEB52}" destId="{BF25C0DB-27FD-B349-B000-2DC1082E877F}" srcOrd="1" destOrd="0" presId="urn:microsoft.com/office/officeart/2005/8/layout/hierarchy3"/>
    <dgm:cxn modelId="{38CA4A75-C8BE-5340-A9F1-F37A37415D20}" srcId="{BF5766A8-A5D3-7C4C-87E9-984D434887B1}" destId="{02074F1C-90EA-0240-B75E-4217EC676B4C}" srcOrd="0" destOrd="0" parTransId="{D2342868-FB6D-1942-A405-D9E00E3A0A6A}" sibTransId="{55B8BCAA-2B48-5D4B-AD76-30FCC2BE4F59}"/>
    <dgm:cxn modelId="{1686497C-67E1-CD4A-9E6E-71A78A250C8E}" srcId="{02074F1C-90EA-0240-B75E-4217EC676B4C}" destId="{B6E93772-1865-3741-B129-B5A4AD8540D4}" srcOrd="1" destOrd="0" parTransId="{E9F4102E-8B06-234C-905E-477D5B46C5D8}" sibTransId="{1B6ACC59-A44E-264C-9ECD-AFF762BE97EB}"/>
    <dgm:cxn modelId="{152D959A-4523-0C47-8759-E962CA8D42A8}" type="presOf" srcId="{DB1BCA3C-A232-FA4C-8A13-82FC74FE0971}" destId="{5409795D-5567-DA43-B208-EE6DF62E741D}" srcOrd="0" destOrd="0" presId="urn:microsoft.com/office/officeart/2005/8/layout/hierarchy3"/>
    <dgm:cxn modelId="{49BF3C9B-BCBE-C04A-AE7D-AF13E89B59E8}" type="presOf" srcId="{02074F1C-90EA-0240-B75E-4217EC676B4C}" destId="{AA5A6ED6-F8DE-884C-A107-99C21492F915}" srcOrd="1" destOrd="0" presId="urn:microsoft.com/office/officeart/2005/8/layout/hierarchy3"/>
    <dgm:cxn modelId="{6A567CB8-DAF7-A34C-B3CC-8102BF590355}" type="presOf" srcId="{BF5766A8-A5D3-7C4C-87E9-984D434887B1}" destId="{73CE05A7-D38A-4C47-8857-A0C057C996B2}" srcOrd="0" destOrd="0" presId="urn:microsoft.com/office/officeart/2005/8/layout/hierarchy3"/>
    <dgm:cxn modelId="{D27D2DCF-5D96-6549-8460-46C681CA5906}" type="presOf" srcId="{9741E72E-49AB-7D45-9B44-448FDAAAEB52}" destId="{19A0F11C-587D-224D-B184-7347C9A9EE3A}" srcOrd="0" destOrd="0" presId="urn:microsoft.com/office/officeart/2005/8/layout/hierarchy3"/>
    <dgm:cxn modelId="{2DFEBDD0-89C1-BA4C-8C7F-6DE5B49A6439}" type="presOf" srcId="{E9F4102E-8B06-234C-905E-477D5B46C5D8}" destId="{DA18035A-8B2F-7E44-A235-FA4B0452619F}" srcOrd="0" destOrd="0" presId="urn:microsoft.com/office/officeart/2005/8/layout/hierarchy3"/>
    <dgm:cxn modelId="{FBD667D9-F000-8B44-AD21-7B697E6BDEF3}" type="presOf" srcId="{35794CC9-BE39-6340-98DE-3CD5BC648EA2}" destId="{955440D9-1AA0-1A47-A8B5-99721A19FA68}" srcOrd="0" destOrd="0" presId="urn:microsoft.com/office/officeart/2005/8/layout/hierarchy3"/>
    <dgm:cxn modelId="{37789C58-FFF6-3940-B5D9-B4CFDDB19AD9}" type="presParOf" srcId="{73CE05A7-D38A-4C47-8857-A0C057C996B2}" destId="{DFA89F2B-9003-5B4C-922C-14CFCC1ADB77}" srcOrd="0" destOrd="0" presId="urn:microsoft.com/office/officeart/2005/8/layout/hierarchy3"/>
    <dgm:cxn modelId="{98B70590-DC6E-CD4E-9917-350641C7DA91}" type="presParOf" srcId="{DFA89F2B-9003-5B4C-922C-14CFCC1ADB77}" destId="{094E45AB-92BF-3E40-A3A9-8206D3939F49}" srcOrd="0" destOrd="0" presId="urn:microsoft.com/office/officeart/2005/8/layout/hierarchy3"/>
    <dgm:cxn modelId="{BE167F85-F4D3-BE47-9091-2B64FD1CD38D}" type="presParOf" srcId="{094E45AB-92BF-3E40-A3A9-8206D3939F49}" destId="{74BCEB43-0BF2-3A45-B529-F3CE5AF4D383}" srcOrd="0" destOrd="0" presId="urn:microsoft.com/office/officeart/2005/8/layout/hierarchy3"/>
    <dgm:cxn modelId="{8744057C-2392-B34F-BB73-D9C264E42969}" type="presParOf" srcId="{094E45AB-92BF-3E40-A3A9-8206D3939F49}" destId="{AA5A6ED6-F8DE-884C-A107-99C21492F915}" srcOrd="1" destOrd="0" presId="urn:microsoft.com/office/officeart/2005/8/layout/hierarchy3"/>
    <dgm:cxn modelId="{43003957-B493-C043-BB6A-08B13FBAD254}" type="presParOf" srcId="{DFA89F2B-9003-5B4C-922C-14CFCC1ADB77}" destId="{8FA73D11-FD56-7749-8608-B3D1CB0C9DE9}" srcOrd="1" destOrd="0" presId="urn:microsoft.com/office/officeart/2005/8/layout/hierarchy3"/>
    <dgm:cxn modelId="{95D0C39F-8B3F-B349-BBE9-842F16093C44}" type="presParOf" srcId="{8FA73D11-FD56-7749-8608-B3D1CB0C9DE9}" destId="{5409795D-5567-DA43-B208-EE6DF62E741D}" srcOrd="0" destOrd="0" presId="urn:microsoft.com/office/officeart/2005/8/layout/hierarchy3"/>
    <dgm:cxn modelId="{2F24C585-4CBF-AA43-8569-81D6327B1573}" type="presParOf" srcId="{8FA73D11-FD56-7749-8608-B3D1CB0C9DE9}" destId="{59726EDC-E5D2-FB4C-AB2A-F1D44D9610B0}" srcOrd="1" destOrd="0" presId="urn:microsoft.com/office/officeart/2005/8/layout/hierarchy3"/>
    <dgm:cxn modelId="{84420E71-A1AB-EA4E-9321-217AEFAF4A69}" type="presParOf" srcId="{8FA73D11-FD56-7749-8608-B3D1CB0C9DE9}" destId="{DA18035A-8B2F-7E44-A235-FA4B0452619F}" srcOrd="2" destOrd="0" presId="urn:microsoft.com/office/officeart/2005/8/layout/hierarchy3"/>
    <dgm:cxn modelId="{A097B76D-8B74-D840-AE2B-730C3D8BF4D3}" type="presParOf" srcId="{8FA73D11-FD56-7749-8608-B3D1CB0C9DE9}" destId="{B47077E8-14A0-D74E-8D4E-9C79DEC41DF3}" srcOrd="3" destOrd="0" presId="urn:microsoft.com/office/officeart/2005/8/layout/hierarchy3"/>
    <dgm:cxn modelId="{79492EAE-6FAC-DE48-B83A-8C147D60F973}" type="presParOf" srcId="{8FA73D11-FD56-7749-8608-B3D1CB0C9DE9}" destId="{05EC6913-8F91-C54B-AD11-9DDBECF9B63A}" srcOrd="4" destOrd="0" presId="urn:microsoft.com/office/officeart/2005/8/layout/hierarchy3"/>
    <dgm:cxn modelId="{CDF65851-6B5B-D742-8DED-7058AD333B98}" type="presParOf" srcId="{8FA73D11-FD56-7749-8608-B3D1CB0C9DE9}" destId="{3C1C46E2-7BEB-1A4B-9481-13162A8E76A1}" srcOrd="5" destOrd="0" presId="urn:microsoft.com/office/officeart/2005/8/layout/hierarchy3"/>
    <dgm:cxn modelId="{06745030-80E9-724E-9D42-E746DE57E2F6}" type="presParOf" srcId="{73CE05A7-D38A-4C47-8857-A0C057C996B2}" destId="{33681723-617A-CF42-878F-5F599E8BF61D}" srcOrd="1" destOrd="0" presId="urn:microsoft.com/office/officeart/2005/8/layout/hierarchy3"/>
    <dgm:cxn modelId="{5DB8B00C-63C9-4446-A60B-B254C6AA97E4}" type="presParOf" srcId="{33681723-617A-CF42-878F-5F599E8BF61D}" destId="{97A1BF81-AF37-DC4E-9F92-E03055A78F9E}" srcOrd="0" destOrd="0" presId="urn:microsoft.com/office/officeart/2005/8/layout/hierarchy3"/>
    <dgm:cxn modelId="{3A000643-2E26-C74B-8534-B353DDC2934A}" type="presParOf" srcId="{97A1BF81-AF37-DC4E-9F92-E03055A78F9E}" destId="{19A0F11C-587D-224D-B184-7347C9A9EE3A}" srcOrd="0" destOrd="0" presId="urn:microsoft.com/office/officeart/2005/8/layout/hierarchy3"/>
    <dgm:cxn modelId="{AB6D06D1-0590-6D45-A71E-0C1D684A3DE8}" type="presParOf" srcId="{97A1BF81-AF37-DC4E-9F92-E03055A78F9E}" destId="{BF25C0DB-27FD-B349-B000-2DC1082E877F}" srcOrd="1" destOrd="0" presId="urn:microsoft.com/office/officeart/2005/8/layout/hierarchy3"/>
    <dgm:cxn modelId="{2710F9FE-6048-674D-9E6C-A65E78EB4737}" type="presParOf" srcId="{33681723-617A-CF42-878F-5F599E8BF61D}" destId="{8B4880FC-D349-A449-ABCF-E95713BE75DC}" srcOrd="1" destOrd="0" presId="urn:microsoft.com/office/officeart/2005/8/layout/hierarchy3"/>
    <dgm:cxn modelId="{285EC8BE-0F23-A943-83B6-371D18DC3D19}" type="presParOf" srcId="{8B4880FC-D349-A449-ABCF-E95713BE75DC}" destId="{2BDC4002-309B-F24F-9F37-E29357DDE549}" srcOrd="0" destOrd="0" presId="urn:microsoft.com/office/officeart/2005/8/layout/hierarchy3"/>
    <dgm:cxn modelId="{36FEAFCA-D3BF-9344-BF43-B73EF1A251FE}" type="presParOf" srcId="{8B4880FC-D349-A449-ABCF-E95713BE75DC}" destId="{E79DC3D4-1ADE-0D4C-8141-F636B3F6C31C}" srcOrd="1" destOrd="0" presId="urn:microsoft.com/office/officeart/2005/8/layout/hierarchy3"/>
    <dgm:cxn modelId="{D1375DF2-7ECE-034C-97F3-0B6D14A13E9C}" type="presParOf" srcId="{8B4880FC-D349-A449-ABCF-E95713BE75DC}" destId="{728FB1AC-861F-0F4F-ADB0-0F0F0FC785FE}" srcOrd="2" destOrd="0" presId="urn:microsoft.com/office/officeart/2005/8/layout/hierarchy3"/>
    <dgm:cxn modelId="{88722088-32AF-B342-97F2-AD664CF8B910}" type="presParOf" srcId="{8B4880FC-D349-A449-ABCF-E95713BE75DC}" destId="{955440D9-1AA0-1A47-A8B5-99721A19FA68}" srcOrd="3"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E3B673D-FD8D-9F49-BFEA-24DBF125961B}" type="doc">
      <dgm:prSet loTypeId="urn:microsoft.com/office/officeart/2008/layout/RadialCluster" loCatId="" qsTypeId="urn:microsoft.com/office/officeart/2005/8/quickstyle/simple1" qsCatId="simple" csTypeId="urn:microsoft.com/office/officeart/2005/8/colors/colorful5" csCatId="colorful" phldr="1"/>
      <dgm:spPr/>
      <dgm:t>
        <a:bodyPr/>
        <a:lstStyle/>
        <a:p>
          <a:endParaRPr lang="en-GB"/>
        </a:p>
      </dgm:t>
    </dgm:pt>
    <dgm:pt modelId="{8C6A5D91-2BF9-0B4F-A9D4-E68341BE6930}">
      <dgm:prSet phldrT="[Text]"/>
      <dgm:spPr/>
      <dgm:t>
        <a:bodyPr/>
        <a:lstStyle/>
        <a:p>
          <a:r>
            <a:rPr lang="en-GB" dirty="0"/>
            <a:t>LSTM</a:t>
          </a:r>
        </a:p>
      </dgm:t>
    </dgm:pt>
    <dgm:pt modelId="{40794151-4623-D546-8564-957FA745DB97}" type="parTrans" cxnId="{385BF8F8-3B46-3F4D-8AA6-3ABD5E7BB46F}">
      <dgm:prSet/>
      <dgm:spPr/>
      <dgm:t>
        <a:bodyPr/>
        <a:lstStyle/>
        <a:p>
          <a:endParaRPr lang="en-GB"/>
        </a:p>
      </dgm:t>
    </dgm:pt>
    <dgm:pt modelId="{43C1DC2C-CB65-484F-B1B1-F0AF4DAED9A5}" type="sibTrans" cxnId="{385BF8F8-3B46-3F4D-8AA6-3ABD5E7BB46F}">
      <dgm:prSet/>
      <dgm:spPr/>
      <dgm:t>
        <a:bodyPr/>
        <a:lstStyle/>
        <a:p>
          <a:endParaRPr lang="en-GB"/>
        </a:p>
      </dgm:t>
    </dgm:pt>
    <dgm:pt modelId="{8D739028-F9F0-2D4C-BF69-F5C9C388FF37}">
      <dgm:prSet phldrT="[Text]"/>
      <dgm:spPr/>
      <dgm:t>
        <a:bodyPr/>
        <a:lstStyle/>
        <a:p>
          <a:r>
            <a:rPr lang="en-GB" dirty="0"/>
            <a:t>Input Gate</a:t>
          </a:r>
        </a:p>
      </dgm:t>
    </dgm:pt>
    <dgm:pt modelId="{D968B401-9A6E-0045-A8D7-197A67B85FCA}" type="parTrans" cxnId="{EA4A70C5-DB6B-DA43-8507-BE22DD172A02}">
      <dgm:prSet/>
      <dgm:spPr/>
      <dgm:t>
        <a:bodyPr/>
        <a:lstStyle/>
        <a:p>
          <a:endParaRPr lang="en-GB"/>
        </a:p>
      </dgm:t>
    </dgm:pt>
    <dgm:pt modelId="{7A84314B-C2D0-AB42-B91D-525A59C2E487}" type="sibTrans" cxnId="{EA4A70C5-DB6B-DA43-8507-BE22DD172A02}">
      <dgm:prSet/>
      <dgm:spPr/>
      <dgm:t>
        <a:bodyPr/>
        <a:lstStyle/>
        <a:p>
          <a:endParaRPr lang="en-GB"/>
        </a:p>
      </dgm:t>
    </dgm:pt>
    <dgm:pt modelId="{54BA1DD6-D6D0-1344-B133-74E4C4BEB49A}">
      <dgm:prSet phldrT="[Text]"/>
      <dgm:spPr/>
      <dgm:t>
        <a:bodyPr/>
        <a:lstStyle/>
        <a:p>
          <a:r>
            <a:rPr lang="en-GB" dirty="0"/>
            <a:t>Forget Gate</a:t>
          </a:r>
        </a:p>
      </dgm:t>
    </dgm:pt>
    <dgm:pt modelId="{F85A9081-18E4-E141-A701-CE2C229A45E5}" type="parTrans" cxnId="{9CA97921-8113-404E-A267-1556A9188D7D}">
      <dgm:prSet/>
      <dgm:spPr/>
      <dgm:t>
        <a:bodyPr/>
        <a:lstStyle/>
        <a:p>
          <a:endParaRPr lang="en-GB"/>
        </a:p>
      </dgm:t>
    </dgm:pt>
    <dgm:pt modelId="{686D0498-FC36-F846-B044-FBE3E3B3B033}" type="sibTrans" cxnId="{9CA97921-8113-404E-A267-1556A9188D7D}">
      <dgm:prSet/>
      <dgm:spPr/>
      <dgm:t>
        <a:bodyPr/>
        <a:lstStyle/>
        <a:p>
          <a:endParaRPr lang="en-GB"/>
        </a:p>
      </dgm:t>
    </dgm:pt>
    <dgm:pt modelId="{A3C32969-76A8-D447-A466-F12CDDA934E9}">
      <dgm:prSet phldrT="[Text]"/>
      <dgm:spPr/>
      <dgm:t>
        <a:bodyPr/>
        <a:lstStyle/>
        <a:p>
          <a:r>
            <a:rPr lang="en-GB" dirty="0"/>
            <a:t>Output Gate</a:t>
          </a:r>
        </a:p>
      </dgm:t>
    </dgm:pt>
    <dgm:pt modelId="{B9A971EC-8593-C942-9DA9-8AA86FEB3573}" type="parTrans" cxnId="{446B26FA-D87B-F44C-BF94-F676BAFF4820}">
      <dgm:prSet/>
      <dgm:spPr/>
      <dgm:t>
        <a:bodyPr/>
        <a:lstStyle/>
        <a:p>
          <a:endParaRPr lang="en-GB"/>
        </a:p>
      </dgm:t>
    </dgm:pt>
    <dgm:pt modelId="{8034EFE5-70C4-144B-B9DC-B8775FBE2CC8}" type="sibTrans" cxnId="{446B26FA-D87B-F44C-BF94-F676BAFF4820}">
      <dgm:prSet/>
      <dgm:spPr/>
      <dgm:t>
        <a:bodyPr/>
        <a:lstStyle/>
        <a:p>
          <a:endParaRPr lang="en-GB"/>
        </a:p>
      </dgm:t>
    </dgm:pt>
    <dgm:pt modelId="{4306406D-A48B-E84A-98B8-B6EB657C0F97}" type="pres">
      <dgm:prSet presAssocID="{CE3B673D-FD8D-9F49-BFEA-24DBF125961B}" presName="Name0" presStyleCnt="0">
        <dgm:presLayoutVars>
          <dgm:chMax val="1"/>
          <dgm:chPref val="1"/>
          <dgm:dir/>
          <dgm:animOne val="branch"/>
          <dgm:animLvl val="lvl"/>
        </dgm:presLayoutVars>
      </dgm:prSet>
      <dgm:spPr/>
    </dgm:pt>
    <dgm:pt modelId="{6DFA401E-9724-4942-982D-65BC2821DA55}" type="pres">
      <dgm:prSet presAssocID="{8C6A5D91-2BF9-0B4F-A9D4-E68341BE6930}" presName="singleCycle" presStyleCnt="0"/>
      <dgm:spPr/>
    </dgm:pt>
    <dgm:pt modelId="{26D37BA1-8652-C849-AEE2-3EA3D2850CEC}" type="pres">
      <dgm:prSet presAssocID="{8C6A5D91-2BF9-0B4F-A9D4-E68341BE6930}" presName="singleCenter" presStyleLbl="node1" presStyleIdx="0" presStyleCnt="4" custLinFactNeighborX="0" custLinFactNeighborY="-4992">
        <dgm:presLayoutVars>
          <dgm:chMax val="7"/>
          <dgm:chPref val="7"/>
        </dgm:presLayoutVars>
      </dgm:prSet>
      <dgm:spPr/>
    </dgm:pt>
    <dgm:pt modelId="{F7CAFCE6-9A9C-F446-AD2A-2D8390663086}" type="pres">
      <dgm:prSet presAssocID="{D968B401-9A6E-0045-A8D7-197A67B85FCA}" presName="Name56" presStyleLbl="parChTrans1D2" presStyleIdx="0" presStyleCnt="3"/>
      <dgm:spPr/>
    </dgm:pt>
    <dgm:pt modelId="{A275DD1E-7831-154D-8575-AC91EFAE7E91}" type="pres">
      <dgm:prSet presAssocID="{8D739028-F9F0-2D4C-BF69-F5C9C388FF37}" presName="text0" presStyleLbl="node1" presStyleIdx="1" presStyleCnt="4">
        <dgm:presLayoutVars>
          <dgm:bulletEnabled val="1"/>
        </dgm:presLayoutVars>
      </dgm:prSet>
      <dgm:spPr/>
    </dgm:pt>
    <dgm:pt modelId="{F1AF3130-0524-6C41-A86C-76A6DE22BB37}" type="pres">
      <dgm:prSet presAssocID="{F85A9081-18E4-E141-A701-CE2C229A45E5}" presName="Name56" presStyleLbl="parChTrans1D2" presStyleIdx="1" presStyleCnt="3"/>
      <dgm:spPr/>
    </dgm:pt>
    <dgm:pt modelId="{B929B34C-6051-2648-BBD8-13AE6FF1BC8E}" type="pres">
      <dgm:prSet presAssocID="{54BA1DD6-D6D0-1344-B133-74E4C4BEB49A}" presName="text0" presStyleLbl="node1" presStyleIdx="2" presStyleCnt="4">
        <dgm:presLayoutVars>
          <dgm:bulletEnabled val="1"/>
        </dgm:presLayoutVars>
      </dgm:prSet>
      <dgm:spPr/>
    </dgm:pt>
    <dgm:pt modelId="{58F960FF-9979-AB4C-8BF1-8ADA21FB1494}" type="pres">
      <dgm:prSet presAssocID="{B9A971EC-8593-C942-9DA9-8AA86FEB3573}" presName="Name56" presStyleLbl="parChTrans1D2" presStyleIdx="2" presStyleCnt="3"/>
      <dgm:spPr/>
    </dgm:pt>
    <dgm:pt modelId="{181103FA-E10F-6A43-A70F-F27064726959}" type="pres">
      <dgm:prSet presAssocID="{A3C32969-76A8-D447-A466-F12CDDA934E9}" presName="text0" presStyleLbl="node1" presStyleIdx="3" presStyleCnt="4">
        <dgm:presLayoutVars>
          <dgm:bulletEnabled val="1"/>
        </dgm:presLayoutVars>
      </dgm:prSet>
      <dgm:spPr/>
    </dgm:pt>
  </dgm:ptLst>
  <dgm:cxnLst>
    <dgm:cxn modelId="{E07CF405-AE49-D44D-AE99-E6B6426B8D94}" type="presOf" srcId="{CE3B673D-FD8D-9F49-BFEA-24DBF125961B}" destId="{4306406D-A48B-E84A-98B8-B6EB657C0F97}" srcOrd="0" destOrd="0" presId="urn:microsoft.com/office/officeart/2008/layout/RadialCluster"/>
    <dgm:cxn modelId="{F3C9DA13-261E-EC43-99B1-B0B968D7D2C5}" type="presOf" srcId="{F85A9081-18E4-E141-A701-CE2C229A45E5}" destId="{F1AF3130-0524-6C41-A86C-76A6DE22BB37}" srcOrd="0" destOrd="0" presId="urn:microsoft.com/office/officeart/2008/layout/RadialCluster"/>
    <dgm:cxn modelId="{9CA97921-8113-404E-A267-1556A9188D7D}" srcId="{8C6A5D91-2BF9-0B4F-A9D4-E68341BE6930}" destId="{54BA1DD6-D6D0-1344-B133-74E4C4BEB49A}" srcOrd="1" destOrd="0" parTransId="{F85A9081-18E4-E141-A701-CE2C229A45E5}" sibTransId="{686D0498-FC36-F846-B044-FBE3E3B3B033}"/>
    <dgm:cxn modelId="{A13FF128-2FF2-6F4A-A8E1-3988F89FEAE4}" type="presOf" srcId="{D968B401-9A6E-0045-A8D7-197A67B85FCA}" destId="{F7CAFCE6-9A9C-F446-AD2A-2D8390663086}" srcOrd="0" destOrd="0" presId="urn:microsoft.com/office/officeart/2008/layout/RadialCluster"/>
    <dgm:cxn modelId="{F7F09838-E05A-7F46-9885-ED62E67F4408}" type="presOf" srcId="{8D739028-F9F0-2D4C-BF69-F5C9C388FF37}" destId="{A275DD1E-7831-154D-8575-AC91EFAE7E91}" srcOrd="0" destOrd="0" presId="urn:microsoft.com/office/officeart/2008/layout/RadialCluster"/>
    <dgm:cxn modelId="{D1A50578-9331-F045-8A01-2F89D1F6A2CC}" type="presOf" srcId="{54BA1DD6-D6D0-1344-B133-74E4C4BEB49A}" destId="{B929B34C-6051-2648-BBD8-13AE6FF1BC8E}" srcOrd="0" destOrd="0" presId="urn:microsoft.com/office/officeart/2008/layout/RadialCluster"/>
    <dgm:cxn modelId="{4BC96790-F15E-5A4C-8E52-902D0A618C3B}" type="presOf" srcId="{B9A971EC-8593-C942-9DA9-8AA86FEB3573}" destId="{58F960FF-9979-AB4C-8BF1-8ADA21FB1494}" srcOrd="0" destOrd="0" presId="urn:microsoft.com/office/officeart/2008/layout/RadialCluster"/>
    <dgm:cxn modelId="{EC6119BD-29EC-4840-AA3F-BBD547F8DBAB}" type="presOf" srcId="{A3C32969-76A8-D447-A466-F12CDDA934E9}" destId="{181103FA-E10F-6A43-A70F-F27064726959}" srcOrd="0" destOrd="0" presId="urn:microsoft.com/office/officeart/2008/layout/RadialCluster"/>
    <dgm:cxn modelId="{44853AC1-9F75-3A49-846E-CED7B94153DC}" type="presOf" srcId="{8C6A5D91-2BF9-0B4F-A9D4-E68341BE6930}" destId="{26D37BA1-8652-C849-AEE2-3EA3D2850CEC}" srcOrd="0" destOrd="0" presId="urn:microsoft.com/office/officeart/2008/layout/RadialCluster"/>
    <dgm:cxn modelId="{EA4A70C5-DB6B-DA43-8507-BE22DD172A02}" srcId="{8C6A5D91-2BF9-0B4F-A9D4-E68341BE6930}" destId="{8D739028-F9F0-2D4C-BF69-F5C9C388FF37}" srcOrd="0" destOrd="0" parTransId="{D968B401-9A6E-0045-A8D7-197A67B85FCA}" sibTransId="{7A84314B-C2D0-AB42-B91D-525A59C2E487}"/>
    <dgm:cxn modelId="{385BF8F8-3B46-3F4D-8AA6-3ABD5E7BB46F}" srcId="{CE3B673D-FD8D-9F49-BFEA-24DBF125961B}" destId="{8C6A5D91-2BF9-0B4F-A9D4-E68341BE6930}" srcOrd="0" destOrd="0" parTransId="{40794151-4623-D546-8564-957FA745DB97}" sibTransId="{43C1DC2C-CB65-484F-B1B1-F0AF4DAED9A5}"/>
    <dgm:cxn modelId="{446B26FA-D87B-F44C-BF94-F676BAFF4820}" srcId="{8C6A5D91-2BF9-0B4F-A9D4-E68341BE6930}" destId="{A3C32969-76A8-D447-A466-F12CDDA934E9}" srcOrd="2" destOrd="0" parTransId="{B9A971EC-8593-C942-9DA9-8AA86FEB3573}" sibTransId="{8034EFE5-70C4-144B-B9DC-B8775FBE2CC8}"/>
    <dgm:cxn modelId="{B9A83A7F-C8F8-E148-921A-B51A7398CE59}" type="presParOf" srcId="{4306406D-A48B-E84A-98B8-B6EB657C0F97}" destId="{6DFA401E-9724-4942-982D-65BC2821DA55}" srcOrd="0" destOrd="0" presId="urn:microsoft.com/office/officeart/2008/layout/RadialCluster"/>
    <dgm:cxn modelId="{56020867-F874-9540-B4E5-79FF1AD2AD62}" type="presParOf" srcId="{6DFA401E-9724-4942-982D-65BC2821DA55}" destId="{26D37BA1-8652-C849-AEE2-3EA3D2850CEC}" srcOrd="0" destOrd="0" presId="urn:microsoft.com/office/officeart/2008/layout/RadialCluster"/>
    <dgm:cxn modelId="{0893DD62-075F-E243-8138-07F805EEC59F}" type="presParOf" srcId="{6DFA401E-9724-4942-982D-65BC2821DA55}" destId="{F7CAFCE6-9A9C-F446-AD2A-2D8390663086}" srcOrd="1" destOrd="0" presId="urn:microsoft.com/office/officeart/2008/layout/RadialCluster"/>
    <dgm:cxn modelId="{00A3B603-E898-5C44-9763-B06060D8273C}" type="presParOf" srcId="{6DFA401E-9724-4942-982D-65BC2821DA55}" destId="{A275DD1E-7831-154D-8575-AC91EFAE7E91}" srcOrd="2" destOrd="0" presId="urn:microsoft.com/office/officeart/2008/layout/RadialCluster"/>
    <dgm:cxn modelId="{65A62D4D-6483-1845-9342-7345D828F5A7}" type="presParOf" srcId="{6DFA401E-9724-4942-982D-65BC2821DA55}" destId="{F1AF3130-0524-6C41-A86C-76A6DE22BB37}" srcOrd="3" destOrd="0" presId="urn:microsoft.com/office/officeart/2008/layout/RadialCluster"/>
    <dgm:cxn modelId="{C88BE19E-7AAF-674D-86E3-25FB93403960}" type="presParOf" srcId="{6DFA401E-9724-4942-982D-65BC2821DA55}" destId="{B929B34C-6051-2648-BBD8-13AE6FF1BC8E}" srcOrd="4" destOrd="0" presId="urn:microsoft.com/office/officeart/2008/layout/RadialCluster"/>
    <dgm:cxn modelId="{4A72CDD8-9B95-7C45-ACB4-BF2CAF4D3431}" type="presParOf" srcId="{6DFA401E-9724-4942-982D-65BC2821DA55}" destId="{58F960FF-9979-AB4C-8BF1-8ADA21FB1494}" srcOrd="5" destOrd="0" presId="urn:microsoft.com/office/officeart/2008/layout/RadialCluster"/>
    <dgm:cxn modelId="{22DFCC65-8F13-E14C-8220-56E498CA958B}" type="presParOf" srcId="{6DFA401E-9724-4942-982D-65BC2821DA55}" destId="{181103FA-E10F-6A43-A70F-F27064726959}" srcOrd="6" destOrd="0" presId="urn:microsoft.com/office/officeart/2008/layout/Radial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F282A3A-AD9B-AA49-8E66-33A5A30C16F9}" type="doc">
      <dgm:prSet loTypeId="urn:microsoft.com/office/officeart/2005/8/layout/vList3" loCatId="" qsTypeId="urn:microsoft.com/office/officeart/2005/8/quickstyle/simple1" qsCatId="simple" csTypeId="urn:microsoft.com/office/officeart/2005/8/colors/accent1_2" csCatId="accent1" phldr="1"/>
      <dgm:spPr/>
      <dgm:t>
        <a:bodyPr/>
        <a:lstStyle/>
        <a:p>
          <a:endParaRPr lang="en-GB"/>
        </a:p>
      </dgm:t>
    </dgm:pt>
    <dgm:pt modelId="{3BDFE8A0-B853-A843-AC1A-1F76AB34201D}">
      <dgm:prSet phldrT="[Text]" custT="1"/>
      <dgm:spPr/>
      <dgm:t>
        <a:bodyPr/>
        <a:lstStyle/>
        <a:p>
          <a:r>
            <a:rPr lang="en-GB" sz="1600" dirty="0"/>
            <a:t>LSTM</a:t>
          </a:r>
        </a:p>
      </dgm:t>
    </dgm:pt>
    <dgm:pt modelId="{A56DACD3-8F76-B845-AF95-1834FE74213E}" type="parTrans" cxnId="{D7F035B6-20B9-2E4C-903A-134C7417C37D}">
      <dgm:prSet/>
      <dgm:spPr/>
      <dgm:t>
        <a:bodyPr/>
        <a:lstStyle/>
        <a:p>
          <a:endParaRPr lang="en-GB"/>
        </a:p>
      </dgm:t>
    </dgm:pt>
    <dgm:pt modelId="{02681BA1-4C44-DD45-BD63-0387CECA7C01}" type="sibTrans" cxnId="{D7F035B6-20B9-2E4C-903A-134C7417C37D}">
      <dgm:prSet/>
      <dgm:spPr/>
      <dgm:t>
        <a:bodyPr/>
        <a:lstStyle/>
        <a:p>
          <a:endParaRPr lang="en-GB"/>
        </a:p>
      </dgm:t>
    </dgm:pt>
    <dgm:pt modelId="{6C6604B5-2395-F245-919C-2464FB0755D3}">
      <dgm:prSet phldrT="[Text]" custT="1"/>
      <dgm:spPr/>
      <dgm:t>
        <a:bodyPr/>
        <a:lstStyle/>
        <a:p>
          <a:pPr>
            <a:buFont typeface="+mj-lt"/>
            <a:buAutoNum type="arabicPeriod"/>
          </a:pPr>
          <a:r>
            <a:rPr lang="en-US" sz="1600" dirty="0"/>
            <a:t> LSTMs are even slower than RNN.</a:t>
          </a:r>
          <a:endParaRPr lang="en-GB" sz="1600" dirty="0"/>
        </a:p>
      </dgm:t>
    </dgm:pt>
    <dgm:pt modelId="{C4F66774-F8F0-B640-9EF1-ABBA1407AFDE}" type="parTrans" cxnId="{193C7EFC-122A-F842-A0DB-499A7E4B4E86}">
      <dgm:prSet/>
      <dgm:spPr/>
      <dgm:t>
        <a:bodyPr/>
        <a:lstStyle/>
        <a:p>
          <a:endParaRPr lang="en-GB" sz="1600"/>
        </a:p>
      </dgm:t>
    </dgm:pt>
    <dgm:pt modelId="{D21F05E5-11E7-0146-9838-FF3FFE98BE9D}" type="sibTrans" cxnId="{193C7EFC-122A-F842-A0DB-499A7E4B4E86}">
      <dgm:prSet/>
      <dgm:spPr/>
      <dgm:t>
        <a:bodyPr/>
        <a:lstStyle/>
        <a:p>
          <a:endParaRPr lang="en-GB"/>
        </a:p>
      </dgm:t>
    </dgm:pt>
    <dgm:pt modelId="{E9E9F803-A789-1547-A253-D90D49D23EF0}">
      <dgm:prSet phldrT="[Text]" custT="1"/>
      <dgm:spPr/>
      <dgm:t>
        <a:bodyPr/>
        <a:lstStyle/>
        <a:p>
          <a:pPr>
            <a:buFont typeface="+mj-lt"/>
            <a:buAutoNum type="arabicPeriod"/>
          </a:pPr>
          <a:r>
            <a:rPr lang="en-US" sz="1600" dirty="0"/>
            <a:t> Don’t make use of parallelization since input is given sequentially.</a:t>
          </a:r>
          <a:endParaRPr lang="en-GB" sz="1600" dirty="0"/>
        </a:p>
      </dgm:t>
    </dgm:pt>
    <dgm:pt modelId="{157C5EE5-0F4D-D749-BFF5-29FF1139ED95}" type="parTrans" cxnId="{E106A455-8C47-E448-B332-6BB8E76FBC59}">
      <dgm:prSet/>
      <dgm:spPr/>
      <dgm:t>
        <a:bodyPr/>
        <a:lstStyle/>
        <a:p>
          <a:endParaRPr lang="en-GB" sz="1600"/>
        </a:p>
      </dgm:t>
    </dgm:pt>
    <dgm:pt modelId="{8CF22422-14CD-2A4E-B36D-551AFEF0A40E}" type="sibTrans" cxnId="{E106A455-8C47-E448-B332-6BB8E76FBC59}">
      <dgm:prSet/>
      <dgm:spPr/>
      <dgm:t>
        <a:bodyPr/>
        <a:lstStyle/>
        <a:p>
          <a:endParaRPr lang="en-GB"/>
        </a:p>
      </dgm:t>
    </dgm:pt>
    <dgm:pt modelId="{7D97A676-6CBC-284C-8107-44BBF0F7560F}">
      <dgm:prSet phldrT="[Text]" custT="1"/>
      <dgm:spPr/>
      <dgm:t>
        <a:bodyPr/>
        <a:lstStyle/>
        <a:p>
          <a:r>
            <a:rPr lang="en-GB" sz="1600" dirty="0"/>
            <a:t>Transformer </a:t>
          </a:r>
        </a:p>
      </dgm:t>
    </dgm:pt>
    <dgm:pt modelId="{C8EABD03-86C3-9F42-B590-6E45EDE76406}" type="parTrans" cxnId="{27BAD361-6BB0-E340-B83E-E8A886798818}">
      <dgm:prSet/>
      <dgm:spPr/>
      <dgm:t>
        <a:bodyPr/>
        <a:lstStyle/>
        <a:p>
          <a:endParaRPr lang="en-GB"/>
        </a:p>
      </dgm:t>
    </dgm:pt>
    <dgm:pt modelId="{23D574D6-6A2B-594F-8F85-D0DA16F86963}" type="sibTrans" cxnId="{27BAD361-6BB0-E340-B83E-E8A886798818}">
      <dgm:prSet/>
      <dgm:spPr/>
      <dgm:t>
        <a:bodyPr/>
        <a:lstStyle/>
        <a:p>
          <a:endParaRPr lang="en-GB"/>
        </a:p>
      </dgm:t>
    </dgm:pt>
    <dgm:pt modelId="{01AEDA8C-F3E7-ED43-AE3E-D30F5A687C13}">
      <dgm:prSet phldrT="[Text]" custT="1"/>
      <dgm:spPr/>
      <dgm:t>
        <a:bodyPr/>
        <a:lstStyle/>
        <a:p>
          <a:pPr>
            <a:buFont typeface="+mj-lt"/>
            <a:buAutoNum type="arabicPeriod"/>
          </a:pPr>
          <a:r>
            <a:rPr lang="en-US" sz="1600" dirty="0"/>
            <a:t>In case of transformer model all the data can be passed at the same time.</a:t>
          </a:r>
          <a:endParaRPr lang="en-GB" sz="1600" dirty="0"/>
        </a:p>
      </dgm:t>
    </dgm:pt>
    <dgm:pt modelId="{2052BF9D-0BAD-6148-A5D1-3183A8ADE729}" type="parTrans" cxnId="{331DDCE1-84D5-4E40-95BE-67E2706C5FE2}">
      <dgm:prSet/>
      <dgm:spPr/>
      <dgm:t>
        <a:bodyPr/>
        <a:lstStyle/>
        <a:p>
          <a:endParaRPr lang="en-GB" sz="1600"/>
        </a:p>
      </dgm:t>
    </dgm:pt>
    <dgm:pt modelId="{45904AC1-DB45-AD47-9404-D553E868DE23}" type="sibTrans" cxnId="{331DDCE1-84D5-4E40-95BE-67E2706C5FE2}">
      <dgm:prSet/>
      <dgm:spPr/>
      <dgm:t>
        <a:bodyPr/>
        <a:lstStyle/>
        <a:p>
          <a:endParaRPr lang="en-GB"/>
        </a:p>
      </dgm:t>
    </dgm:pt>
    <dgm:pt modelId="{3379DC13-EC5D-244F-8560-B37D2DCCA074}">
      <dgm:prSet phldrT="[Text]" custT="1"/>
      <dgm:spPr/>
      <dgm:t>
        <a:bodyPr/>
        <a:lstStyle/>
        <a:p>
          <a:pPr>
            <a:buFont typeface="+mj-lt"/>
            <a:buAutoNum type="arabicPeriod"/>
          </a:pPr>
          <a:r>
            <a:rPr lang="en-US" sz="1600" dirty="0"/>
            <a:t>Transformers are divided into 2 separate sections namely encoder and decoder which have meaning even in isolation.</a:t>
          </a:r>
          <a:endParaRPr lang="en-GB" sz="1600" dirty="0"/>
        </a:p>
      </dgm:t>
    </dgm:pt>
    <dgm:pt modelId="{512378ED-759F-5E4E-B671-BB1C7785A706}" type="parTrans" cxnId="{27900D66-D328-F549-AAA1-5655D815FCA9}">
      <dgm:prSet/>
      <dgm:spPr/>
      <dgm:t>
        <a:bodyPr/>
        <a:lstStyle/>
        <a:p>
          <a:endParaRPr lang="en-GB" sz="1600"/>
        </a:p>
      </dgm:t>
    </dgm:pt>
    <dgm:pt modelId="{A49ECBF1-BFF1-0C4A-A6FB-E182C7A2A558}" type="sibTrans" cxnId="{27900D66-D328-F549-AAA1-5655D815FCA9}">
      <dgm:prSet/>
      <dgm:spPr/>
      <dgm:t>
        <a:bodyPr/>
        <a:lstStyle/>
        <a:p>
          <a:endParaRPr lang="en-GB"/>
        </a:p>
      </dgm:t>
    </dgm:pt>
    <dgm:pt modelId="{12F58588-A036-FB40-A046-F475AA416006}">
      <dgm:prSet custT="1"/>
      <dgm:spPr/>
      <dgm:t>
        <a:bodyPr/>
        <a:lstStyle/>
        <a:p>
          <a:pPr>
            <a:buFont typeface="+mj-lt"/>
            <a:buAutoNum type="arabicPeriod"/>
          </a:pPr>
          <a:r>
            <a:rPr lang="en-US" sz="1600" dirty="0"/>
            <a:t>The encoder part analyses the input sequence and uses it to understand language and context in general.</a:t>
          </a:r>
          <a:endParaRPr lang="en-GB" sz="1600" dirty="0"/>
        </a:p>
      </dgm:t>
    </dgm:pt>
    <dgm:pt modelId="{3E140ABC-D3F4-1C40-A19E-541D930A038F}" type="parTrans" cxnId="{7B01BAE5-8FA7-6343-81D3-EB3126726801}">
      <dgm:prSet/>
      <dgm:spPr/>
      <dgm:t>
        <a:bodyPr/>
        <a:lstStyle/>
        <a:p>
          <a:endParaRPr lang="en-GB" sz="1600"/>
        </a:p>
      </dgm:t>
    </dgm:pt>
    <dgm:pt modelId="{5958DB17-EEAE-7E4D-8AD1-76A12AE34598}" type="sibTrans" cxnId="{7B01BAE5-8FA7-6343-81D3-EB3126726801}">
      <dgm:prSet/>
      <dgm:spPr/>
      <dgm:t>
        <a:bodyPr/>
        <a:lstStyle/>
        <a:p>
          <a:endParaRPr lang="en-GB"/>
        </a:p>
      </dgm:t>
    </dgm:pt>
    <dgm:pt modelId="{36FB09E4-7723-CC43-B7A5-4D739F9EAE2D}">
      <dgm:prSet custT="1"/>
      <dgm:spPr/>
      <dgm:t>
        <a:bodyPr/>
        <a:lstStyle/>
        <a:p>
          <a:r>
            <a:rPr lang="en-US" sz="1600" dirty="0"/>
            <a:t>Answers in case of </a:t>
          </a:r>
          <a:r>
            <a:rPr lang="en-US" sz="1600" dirty="0" err="1"/>
            <a:t>QnA</a:t>
          </a:r>
          <a:r>
            <a:rPr lang="en-US" sz="1600" dirty="0"/>
            <a:t> system.</a:t>
          </a:r>
        </a:p>
      </dgm:t>
    </dgm:pt>
    <dgm:pt modelId="{5E4DC3E7-F4CA-9B49-8168-1FBC906099E8}" type="parTrans" cxnId="{C8E4AA59-8984-964C-A035-0D2200B00349}">
      <dgm:prSet/>
      <dgm:spPr/>
      <dgm:t>
        <a:bodyPr/>
        <a:lstStyle/>
        <a:p>
          <a:endParaRPr lang="en-GB"/>
        </a:p>
      </dgm:t>
    </dgm:pt>
    <dgm:pt modelId="{B53A56FD-F77C-D944-B06F-6F0B72B09C7A}" type="sibTrans" cxnId="{C8E4AA59-8984-964C-A035-0D2200B00349}">
      <dgm:prSet/>
      <dgm:spPr/>
      <dgm:t>
        <a:bodyPr/>
        <a:lstStyle/>
        <a:p>
          <a:endParaRPr lang="en-GB"/>
        </a:p>
      </dgm:t>
    </dgm:pt>
    <dgm:pt modelId="{8BCA2CCC-70E5-7642-B180-C470E302ACAD}">
      <dgm:prSet custT="1"/>
      <dgm:spPr/>
      <dgm:t>
        <a:bodyPr/>
        <a:lstStyle/>
        <a:p>
          <a:r>
            <a:rPr lang="en-US" sz="1600" dirty="0"/>
            <a:t>Sentences in different language in case of language translation etc.</a:t>
          </a:r>
        </a:p>
      </dgm:t>
    </dgm:pt>
    <dgm:pt modelId="{DF4F1D62-0D0E-2B48-8A57-3892B7CBA2FD}" type="parTrans" cxnId="{824B8805-E5DF-0C42-9617-3596B8261F53}">
      <dgm:prSet/>
      <dgm:spPr/>
      <dgm:t>
        <a:bodyPr/>
        <a:lstStyle/>
        <a:p>
          <a:endParaRPr lang="en-GB"/>
        </a:p>
      </dgm:t>
    </dgm:pt>
    <dgm:pt modelId="{39FED78B-C3D9-6A46-A5B1-C97F05A87A46}" type="sibTrans" cxnId="{824B8805-E5DF-0C42-9617-3596B8261F53}">
      <dgm:prSet/>
      <dgm:spPr/>
      <dgm:t>
        <a:bodyPr/>
        <a:lstStyle/>
        <a:p>
          <a:endParaRPr lang="en-GB"/>
        </a:p>
      </dgm:t>
    </dgm:pt>
    <dgm:pt modelId="{3C4E1F75-BC5C-364B-9357-163E19470880}">
      <dgm:prSet custT="1"/>
      <dgm:spPr/>
      <dgm:t>
        <a:bodyPr/>
        <a:lstStyle/>
        <a:p>
          <a:pPr>
            <a:buFont typeface="+mj-lt"/>
            <a:buAutoNum type="arabicPeriod"/>
          </a:pPr>
          <a:r>
            <a:rPr lang="en-US" sz="1600" dirty="0"/>
            <a:t>The output of the encoder can then be fed to the decoder block which can generate the desired output.</a:t>
          </a:r>
          <a:endParaRPr lang="en-GB" sz="1600" dirty="0"/>
        </a:p>
      </dgm:t>
    </dgm:pt>
    <dgm:pt modelId="{991181E5-6992-7B46-BD0C-0553A35AA06A}" type="parTrans" cxnId="{8765516C-5BD0-B649-B4FD-509310D719C5}">
      <dgm:prSet/>
      <dgm:spPr/>
      <dgm:t>
        <a:bodyPr/>
        <a:lstStyle/>
        <a:p>
          <a:endParaRPr lang="en-GB"/>
        </a:p>
      </dgm:t>
    </dgm:pt>
    <dgm:pt modelId="{C0C85EEB-054D-3746-A932-30A0C61891E0}" type="sibTrans" cxnId="{8765516C-5BD0-B649-B4FD-509310D719C5}">
      <dgm:prSet/>
      <dgm:spPr/>
      <dgm:t>
        <a:bodyPr/>
        <a:lstStyle/>
        <a:p>
          <a:endParaRPr lang="en-GB"/>
        </a:p>
      </dgm:t>
    </dgm:pt>
    <dgm:pt modelId="{0EBD292A-55B1-8649-A0A7-9CEDEAC5D7EC}">
      <dgm:prSet phldrT="[Text]" custT="1"/>
      <dgm:spPr/>
      <dgm:t>
        <a:bodyPr/>
        <a:lstStyle/>
        <a:p>
          <a:pPr>
            <a:buFont typeface="+mj-lt"/>
            <a:buAutoNum type="arabicPeriod"/>
          </a:pPr>
          <a:r>
            <a:rPr lang="en-US" sz="1600" dirty="0"/>
            <a:t> Hard to encode the notion of context since they aren’t truly bidirectional</a:t>
          </a:r>
        </a:p>
        <a:p>
          <a:pPr>
            <a:buFont typeface="+mj-lt"/>
            <a:buAutoNum type="arabicPeriod"/>
          </a:pPr>
          <a:endParaRPr lang="en-GB" sz="1600" dirty="0"/>
        </a:p>
      </dgm:t>
    </dgm:pt>
    <dgm:pt modelId="{6D6697EB-CD5C-3247-BB1D-96FE6C72E0EF}" type="parTrans" cxnId="{78B1BE4B-A941-4F41-AB9F-9A9AD9EFA514}">
      <dgm:prSet/>
      <dgm:spPr/>
      <dgm:t>
        <a:bodyPr/>
        <a:lstStyle/>
        <a:p>
          <a:endParaRPr lang="en-GB"/>
        </a:p>
      </dgm:t>
    </dgm:pt>
    <dgm:pt modelId="{57BC8A6A-9BC2-C143-BE19-8203D4FB2AC1}" type="sibTrans" cxnId="{78B1BE4B-A941-4F41-AB9F-9A9AD9EFA514}">
      <dgm:prSet/>
      <dgm:spPr/>
      <dgm:t>
        <a:bodyPr/>
        <a:lstStyle/>
        <a:p>
          <a:endParaRPr lang="en-GB"/>
        </a:p>
      </dgm:t>
    </dgm:pt>
    <dgm:pt modelId="{E02FF7BC-62FF-BD45-9B56-7F644E59166E}" type="pres">
      <dgm:prSet presAssocID="{3F282A3A-AD9B-AA49-8E66-33A5A30C16F9}" presName="linearFlow" presStyleCnt="0">
        <dgm:presLayoutVars>
          <dgm:dir/>
          <dgm:resizeHandles val="exact"/>
        </dgm:presLayoutVars>
      </dgm:prSet>
      <dgm:spPr/>
    </dgm:pt>
    <dgm:pt modelId="{D700DB8E-3197-2E44-8400-6032F067A468}" type="pres">
      <dgm:prSet presAssocID="{3BDFE8A0-B853-A843-AC1A-1F76AB34201D}" presName="composite" presStyleCnt="0"/>
      <dgm:spPr/>
    </dgm:pt>
    <dgm:pt modelId="{88762D31-353C-D04F-B90F-608153571B59}" type="pres">
      <dgm:prSet presAssocID="{3BDFE8A0-B853-A843-AC1A-1F76AB34201D}" presName="imgShp" presStyleLbl="fgImgPlace1" presStyleIdx="0" presStyleCnt="2" custScaleX="84255" custScaleY="95037" custLinFactNeighborY="13408"/>
      <dgm:spPr>
        <a:prstGeom prst="round2Diag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4000" r="-14000"/>
          </a:stretch>
        </a:blipFill>
      </dgm:spPr>
    </dgm:pt>
    <dgm:pt modelId="{19DA18D4-8248-AF42-96E6-D9E1B0AAA5A2}" type="pres">
      <dgm:prSet presAssocID="{3BDFE8A0-B853-A843-AC1A-1F76AB34201D}" presName="txShp" presStyleLbl="node1" presStyleIdx="0" presStyleCnt="2" custScaleX="102745" custScaleY="126662" custLinFactNeighborX="1210" custLinFactNeighborY="10584">
        <dgm:presLayoutVars>
          <dgm:bulletEnabled val="1"/>
        </dgm:presLayoutVars>
      </dgm:prSet>
      <dgm:spPr/>
    </dgm:pt>
    <dgm:pt modelId="{AC5EE2BB-DD20-4845-8663-036E3686683F}" type="pres">
      <dgm:prSet presAssocID="{02681BA1-4C44-DD45-BD63-0387CECA7C01}" presName="spacing" presStyleCnt="0"/>
      <dgm:spPr/>
    </dgm:pt>
    <dgm:pt modelId="{05472EA3-302C-AA4F-8535-400AA6CD2AB1}" type="pres">
      <dgm:prSet presAssocID="{7D97A676-6CBC-284C-8107-44BBF0F7560F}" presName="composite" presStyleCnt="0"/>
      <dgm:spPr/>
    </dgm:pt>
    <dgm:pt modelId="{CB83E858-355F-BC40-BC04-908DA8B0F79C}" type="pres">
      <dgm:prSet presAssocID="{7D97A676-6CBC-284C-8107-44BBF0F7560F}" presName="imgShp" presStyleLbl="fgImgPlace1" presStyleIdx="1" presStyleCnt="2" custScaleX="119960" custScaleY="116924"/>
      <dgm:spPr>
        <a:prstGeom prst="round2Diag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1000" b="-11000"/>
          </a:stretch>
        </a:blipFill>
      </dgm:spPr>
    </dgm:pt>
    <dgm:pt modelId="{54849DFA-F8F9-A04E-973A-C372111398C0}" type="pres">
      <dgm:prSet presAssocID="{7D97A676-6CBC-284C-8107-44BBF0F7560F}" presName="txShp" presStyleLbl="node1" presStyleIdx="1" presStyleCnt="2" custScaleY="172235">
        <dgm:presLayoutVars>
          <dgm:bulletEnabled val="1"/>
        </dgm:presLayoutVars>
      </dgm:prSet>
      <dgm:spPr/>
    </dgm:pt>
  </dgm:ptLst>
  <dgm:cxnLst>
    <dgm:cxn modelId="{824B8805-E5DF-0C42-9617-3596B8261F53}" srcId="{3C4E1F75-BC5C-364B-9357-163E19470880}" destId="{8BCA2CCC-70E5-7642-B180-C470E302ACAD}" srcOrd="1" destOrd="0" parTransId="{DF4F1D62-0D0E-2B48-8A57-3892B7CBA2FD}" sibTransId="{39FED78B-C3D9-6A46-A5B1-C97F05A87A46}"/>
    <dgm:cxn modelId="{F0BB3E40-8FE3-644F-8122-2E722FCF0FE3}" type="presOf" srcId="{12F58588-A036-FB40-A046-F475AA416006}" destId="{54849DFA-F8F9-A04E-973A-C372111398C0}" srcOrd="0" destOrd="3" presId="urn:microsoft.com/office/officeart/2005/8/layout/vList3"/>
    <dgm:cxn modelId="{78B1BE4B-A941-4F41-AB9F-9A9AD9EFA514}" srcId="{3BDFE8A0-B853-A843-AC1A-1F76AB34201D}" destId="{0EBD292A-55B1-8649-A0A7-9CEDEAC5D7EC}" srcOrd="2" destOrd="0" parTransId="{6D6697EB-CD5C-3247-BB1D-96FE6C72E0EF}" sibTransId="{57BC8A6A-9BC2-C143-BE19-8203D4FB2AC1}"/>
    <dgm:cxn modelId="{E106A455-8C47-E448-B332-6BB8E76FBC59}" srcId="{3BDFE8A0-B853-A843-AC1A-1F76AB34201D}" destId="{E9E9F803-A789-1547-A253-D90D49D23EF0}" srcOrd="1" destOrd="0" parTransId="{157C5EE5-0F4D-D749-BFF5-29FF1139ED95}" sibTransId="{8CF22422-14CD-2A4E-B36D-551AFEF0A40E}"/>
    <dgm:cxn modelId="{C8E4AA59-8984-964C-A035-0D2200B00349}" srcId="{3C4E1F75-BC5C-364B-9357-163E19470880}" destId="{36FB09E4-7723-CC43-B7A5-4D739F9EAE2D}" srcOrd="0" destOrd="0" parTransId="{5E4DC3E7-F4CA-9B49-8168-1FBC906099E8}" sibTransId="{B53A56FD-F77C-D944-B06F-6F0B72B09C7A}"/>
    <dgm:cxn modelId="{27BAD361-6BB0-E340-B83E-E8A886798818}" srcId="{3F282A3A-AD9B-AA49-8E66-33A5A30C16F9}" destId="{7D97A676-6CBC-284C-8107-44BBF0F7560F}" srcOrd="1" destOrd="0" parTransId="{C8EABD03-86C3-9F42-B590-6E45EDE76406}" sibTransId="{23D574D6-6A2B-594F-8F85-D0DA16F86963}"/>
    <dgm:cxn modelId="{BD29C763-0350-8041-85E2-430C8FA4A81A}" type="presOf" srcId="{01AEDA8C-F3E7-ED43-AE3E-D30F5A687C13}" destId="{54849DFA-F8F9-A04E-973A-C372111398C0}" srcOrd="0" destOrd="1" presId="urn:microsoft.com/office/officeart/2005/8/layout/vList3"/>
    <dgm:cxn modelId="{27900D66-D328-F549-AAA1-5655D815FCA9}" srcId="{7D97A676-6CBC-284C-8107-44BBF0F7560F}" destId="{3379DC13-EC5D-244F-8560-B37D2DCCA074}" srcOrd="1" destOrd="0" parTransId="{512378ED-759F-5E4E-B671-BB1C7785A706}" sibTransId="{A49ECBF1-BFF1-0C4A-A6FB-E182C7A2A558}"/>
    <dgm:cxn modelId="{4C353C68-A85F-C94D-A17A-CEF73B66F8D8}" type="presOf" srcId="{E9E9F803-A789-1547-A253-D90D49D23EF0}" destId="{19DA18D4-8248-AF42-96E6-D9E1B0AAA5A2}" srcOrd="0" destOrd="2" presId="urn:microsoft.com/office/officeart/2005/8/layout/vList3"/>
    <dgm:cxn modelId="{BB1C3169-0902-3349-B2C8-690AD5210905}" type="presOf" srcId="{3BDFE8A0-B853-A843-AC1A-1F76AB34201D}" destId="{19DA18D4-8248-AF42-96E6-D9E1B0AAA5A2}" srcOrd="0" destOrd="0" presId="urn:microsoft.com/office/officeart/2005/8/layout/vList3"/>
    <dgm:cxn modelId="{8765516C-5BD0-B649-B4FD-509310D719C5}" srcId="{7D97A676-6CBC-284C-8107-44BBF0F7560F}" destId="{3C4E1F75-BC5C-364B-9357-163E19470880}" srcOrd="3" destOrd="0" parTransId="{991181E5-6992-7B46-BD0C-0553A35AA06A}" sibTransId="{C0C85EEB-054D-3746-A932-30A0C61891E0}"/>
    <dgm:cxn modelId="{D3203574-E10C-E845-B932-654D191855B9}" type="presOf" srcId="{6C6604B5-2395-F245-919C-2464FB0755D3}" destId="{19DA18D4-8248-AF42-96E6-D9E1B0AAA5A2}" srcOrd="0" destOrd="1" presId="urn:microsoft.com/office/officeart/2005/8/layout/vList3"/>
    <dgm:cxn modelId="{60029374-4C33-E24D-BB6B-49A224723510}" type="presOf" srcId="{0EBD292A-55B1-8649-A0A7-9CEDEAC5D7EC}" destId="{19DA18D4-8248-AF42-96E6-D9E1B0AAA5A2}" srcOrd="0" destOrd="3" presId="urn:microsoft.com/office/officeart/2005/8/layout/vList3"/>
    <dgm:cxn modelId="{47B9B59E-BE7B-8645-A8C9-471EEA6A8624}" type="presOf" srcId="{3F282A3A-AD9B-AA49-8E66-33A5A30C16F9}" destId="{E02FF7BC-62FF-BD45-9B56-7F644E59166E}" srcOrd="0" destOrd="0" presId="urn:microsoft.com/office/officeart/2005/8/layout/vList3"/>
    <dgm:cxn modelId="{D7F035B6-20B9-2E4C-903A-134C7417C37D}" srcId="{3F282A3A-AD9B-AA49-8E66-33A5A30C16F9}" destId="{3BDFE8A0-B853-A843-AC1A-1F76AB34201D}" srcOrd="0" destOrd="0" parTransId="{A56DACD3-8F76-B845-AF95-1834FE74213E}" sibTransId="{02681BA1-4C44-DD45-BD63-0387CECA7C01}"/>
    <dgm:cxn modelId="{F98A64B8-A409-3648-B4E8-413243E54500}" type="presOf" srcId="{3C4E1F75-BC5C-364B-9357-163E19470880}" destId="{54849DFA-F8F9-A04E-973A-C372111398C0}" srcOrd="0" destOrd="4" presId="urn:microsoft.com/office/officeart/2005/8/layout/vList3"/>
    <dgm:cxn modelId="{CEAF03BD-71A2-164F-8DFE-EC73FC88E8C0}" type="presOf" srcId="{3379DC13-EC5D-244F-8560-B37D2DCCA074}" destId="{54849DFA-F8F9-A04E-973A-C372111398C0}" srcOrd="0" destOrd="2" presId="urn:microsoft.com/office/officeart/2005/8/layout/vList3"/>
    <dgm:cxn modelId="{F9CCB1C0-5C1A-0F4D-90C0-73B7BC6760E5}" type="presOf" srcId="{8BCA2CCC-70E5-7642-B180-C470E302ACAD}" destId="{54849DFA-F8F9-A04E-973A-C372111398C0}" srcOrd="0" destOrd="6" presId="urn:microsoft.com/office/officeart/2005/8/layout/vList3"/>
    <dgm:cxn modelId="{E9D5E9DC-FD92-FD4C-ACF5-51FCFBF5D35D}" type="presOf" srcId="{36FB09E4-7723-CC43-B7A5-4D739F9EAE2D}" destId="{54849DFA-F8F9-A04E-973A-C372111398C0}" srcOrd="0" destOrd="5" presId="urn:microsoft.com/office/officeart/2005/8/layout/vList3"/>
    <dgm:cxn modelId="{AD53C6DE-B5DF-074A-8D7D-696E6A6C7EB2}" type="presOf" srcId="{7D97A676-6CBC-284C-8107-44BBF0F7560F}" destId="{54849DFA-F8F9-A04E-973A-C372111398C0}" srcOrd="0" destOrd="0" presId="urn:microsoft.com/office/officeart/2005/8/layout/vList3"/>
    <dgm:cxn modelId="{331DDCE1-84D5-4E40-95BE-67E2706C5FE2}" srcId="{7D97A676-6CBC-284C-8107-44BBF0F7560F}" destId="{01AEDA8C-F3E7-ED43-AE3E-D30F5A687C13}" srcOrd="0" destOrd="0" parTransId="{2052BF9D-0BAD-6148-A5D1-3183A8ADE729}" sibTransId="{45904AC1-DB45-AD47-9404-D553E868DE23}"/>
    <dgm:cxn modelId="{7B01BAE5-8FA7-6343-81D3-EB3126726801}" srcId="{7D97A676-6CBC-284C-8107-44BBF0F7560F}" destId="{12F58588-A036-FB40-A046-F475AA416006}" srcOrd="2" destOrd="0" parTransId="{3E140ABC-D3F4-1C40-A19E-541D930A038F}" sibTransId="{5958DB17-EEAE-7E4D-8AD1-76A12AE34598}"/>
    <dgm:cxn modelId="{193C7EFC-122A-F842-A0DB-499A7E4B4E86}" srcId="{3BDFE8A0-B853-A843-AC1A-1F76AB34201D}" destId="{6C6604B5-2395-F245-919C-2464FB0755D3}" srcOrd="0" destOrd="0" parTransId="{C4F66774-F8F0-B640-9EF1-ABBA1407AFDE}" sibTransId="{D21F05E5-11E7-0146-9838-FF3FFE98BE9D}"/>
    <dgm:cxn modelId="{66FD7432-358A-634E-915F-9A91E8BEE5C8}" type="presParOf" srcId="{E02FF7BC-62FF-BD45-9B56-7F644E59166E}" destId="{D700DB8E-3197-2E44-8400-6032F067A468}" srcOrd="0" destOrd="0" presId="urn:microsoft.com/office/officeart/2005/8/layout/vList3"/>
    <dgm:cxn modelId="{02537B21-206D-094E-9304-1D5526650981}" type="presParOf" srcId="{D700DB8E-3197-2E44-8400-6032F067A468}" destId="{88762D31-353C-D04F-B90F-608153571B59}" srcOrd="0" destOrd="0" presId="urn:microsoft.com/office/officeart/2005/8/layout/vList3"/>
    <dgm:cxn modelId="{AC6B8E01-4855-A44C-A523-47F8EE323E2E}" type="presParOf" srcId="{D700DB8E-3197-2E44-8400-6032F067A468}" destId="{19DA18D4-8248-AF42-96E6-D9E1B0AAA5A2}" srcOrd="1" destOrd="0" presId="urn:microsoft.com/office/officeart/2005/8/layout/vList3"/>
    <dgm:cxn modelId="{CA035858-9AC1-B24C-8736-B243557BA08D}" type="presParOf" srcId="{E02FF7BC-62FF-BD45-9B56-7F644E59166E}" destId="{AC5EE2BB-DD20-4845-8663-036E3686683F}" srcOrd="1" destOrd="0" presId="urn:microsoft.com/office/officeart/2005/8/layout/vList3"/>
    <dgm:cxn modelId="{97572906-158F-0F4D-8C11-F79A6ED944CE}" type="presParOf" srcId="{E02FF7BC-62FF-BD45-9B56-7F644E59166E}" destId="{05472EA3-302C-AA4F-8535-400AA6CD2AB1}" srcOrd="2" destOrd="0" presId="urn:microsoft.com/office/officeart/2005/8/layout/vList3"/>
    <dgm:cxn modelId="{560B600D-82DF-A746-8210-6C8FE61B9372}" type="presParOf" srcId="{05472EA3-302C-AA4F-8535-400AA6CD2AB1}" destId="{CB83E858-355F-BC40-BC04-908DA8B0F79C}" srcOrd="0" destOrd="0" presId="urn:microsoft.com/office/officeart/2005/8/layout/vList3"/>
    <dgm:cxn modelId="{D422D5B9-A018-2044-A675-9CB63762C0A8}" type="presParOf" srcId="{05472EA3-302C-AA4F-8535-400AA6CD2AB1}" destId="{54849DFA-F8F9-A04E-973A-C372111398C0}"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C920B3-48FD-2E46-8991-AB7349B1BAFA}">
      <dsp:nvSpPr>
        <dsp:cNvPr id="0" name=""/>
        <dsp:cNvSpPr/>
      </dsp:nvSpPr>
      <dsp:spPr>
        <a:xfrm>
          <a:off x="5081406" y="2358801"/>
          <a:ext cx="1683197" cy="16831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en-GB" sz="2100" kern="1200" dirty="0" err="1"/>
            <a:t>HotpotQA</a:t>
          </a:r>
          <a:endParaRPr lang="en-GB" sz="2100" kern="1200" dirty="0"/>
        </a:p>
      </dsp:txBody>
      <dsp:txXfrm>
        <a:off x="5327904" y="2605299"/>
        <a:ext cx="1190201" cy="1190201"/>
      </dsp:txXfrm>
    </dsp:sp>
    <dsp:sp modelId="{680742B1-DA80-5B45-BE0B-178A7A3840D6}">
      <dsp:nvSpPr>
        <dsp:cNvPr id="0" name=""/>
        <dsp:cNvSpPr/>
      </dsp:nvSpPr>
      <dsp:spPr>
        <a:xfrm rot="16200000">
          <a:off x="5745118" y="1747091"/>
          <a:ext cx="355773" cy="572287"/>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GB" sz="1300" kern="1200"/>
        </a:p>
      </dsp:txBody>
      <dsp:txXfrm>
        <a:off x="5798484" y="1914914"/>
        <a:ext cx="249041" cy="343373"/>
      </dsp:txXfrm>
    </dsp:sp>
    <dsp:sp modelId="{EB8D37EB-51FE-2648-9488-ADC73DD23DA9}">
      <dsp:nvSpPr>
        <dsp:cNvPr id="0" name=""/>
        <dsp:cNvSpPr/>
      </dsp:nvSpPr>
      <dsp:spPr>
        <a:xfrm>
          <a:off x="5081406" y="4332"/>
          <a:ext cx="1683197" cy="1683197"/>
        </a:xfrm>
        <a:prstGeom prst="ellipse">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kern="1200" dirty="0"/>
            <a:t>Finding and reasoning over multiple supporting documents </a:t>
          </a:r>
          <a:endParaRPr lang="en-GB" sz="1300" kern="1200" dirty="0"/>
        </a:p>
      </dsp:txBody>
      <dsp:txXfrm>
        <a:off x="5327904" y="250830"/>
        <a:ext cx="1190201" cy="1190201"/>
      </dsp:txXfrm>
    </dsp:sp>
    <dsp:sp modelId="{B1BB2FE8-3F3F-E441-8720-2540D87068EC}">
      <dsp:nvSpPr>
        <dsp:cNvPr id="0" name=""/>
        <dsp:cNvSpPr/>
      </dsp:nvSpPr>
      <dsp:spPr>
        <a:xfrm>
          <a:off x="6912283" y="2914256"/>
          <a:ext cx="355773" cy="572287"/>
        </a:xfrm>
        <a:prstGeom prst="rightArrow">
          <a:avLst>
            <a:gd name="adj1" fmla="val 60000"/>
            <a:gd name="adj2" fmla="val 50000"/>
          </a:avLst>
        </a:prstGeom>
        <a:solidFill>
          <a:schemeClr val="accent2">
            <a:hueOff val="-485121"/>
            <a:satOff val="-27976"/>
            <a:lumOff val="2876"/>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GB" sz="1300" kern="1200"/>
        </a:p>
      </dsp:txBody>
      <dsp:txXfrm>
        <a:off x="6912283" y="3028713"/>
        <a:ext cx="249041" cy="343373"/>
      </dsp:txXfrm>
    </dsp:sp>
    <dsp:sp modelId="{6160AEF2-589A-0542-912F-84C52672D162}">
      <dsp:nvSpPr>
        <dsp:cNvPr id="0" name=""/>
        <dsp:cNvSpPr/>
      </dsp:nvSpPr>
      <dsp:spPr>
        <a:xfrm>
          <a:off x="7435874" y="2358801"/>
          <a:ext cx="1683197" cy="1683197"/>
        </a:xfrm>
        <a:prstGeom prst="ellipse">
          <a:avLst/>
        </a:prstGeom>
        <a:solidFill>
          <a:schemeClr val="accent2">
            <a:hueOff val="-485121"/>
            <a:satOff val="-27976"/>
            <a:lumOff val="2876"/>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kern="1200" dirty="0"/>
            <a:t>Sentence-level supporting facts required for reasoning </a:t>
          </a:r>
          <a:endParaRPr lang="en-GB" sz="1300" kern="1200" dirty="0"/>
        </a:p>
      </dsp:txBody>
      <dsp:txXfrm>
        <a:off x="7682372" y="2605299"/>
        <a:ext cx="1190201" cy="1190201"/>
      </dsp:txXfrm>
    </dsp:sp>
    <dsp:sp modelId="{B34B244D-4D65-D64F-9E17-0DC301753657}">
      <dsp:nvSpPr>
        <dsp:cNvPr id="0" name=""/>
        <dsp:cNvSpPr/>
      </dsp:nvSpPr>
      <dsp:spPr>
        <a:xfrm rot="5400000">
          <a:off x="5745118" y="4081421"/>
          <a:ext cx="355773" cy="572287"/>
        </a:xfrm>
        <a:prstGeom prst="rightArrow">
          <a:avLst>
            <a:gd name="adj1" fmla="val 60000"/>
            <a:gd name="adj2" fmla="val 50000"/>
          </a:avLst>
        </a:prstGeom>
        <a:solidFill>
          <a:schemeClr val="accent2">
            <a:hueOff val="-970242"/>
            <a:satOff val="-55952"/>
            <a:lumOff val="5752"/>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GB" sz="1300" kern="1200"/>
        </a:p>
      </dsp:txBody>
      <dsp:txXfrm>
        <a:off x="5798484" y="4142512"/>
        <a:ext cx="249041" cy="343373"/>
      </dsp:txXfrm>
    </dsp:sp>
    <dsp:sp modelId="{85FE8601-5114-4049-97C3-AF3B8E373AB6}">
      <dsp:nvSpPr>
        <dsp:cNvPr id="0" name=""/>
        <dsp:cNvSpPr/>
      </dsp:nvSpPr>
      <dsp:spPr>
        <a:xfrm>
          <a:off x="5081406" y="4713269"/>
          <a:ext cx="1683197" cy="1683197"/>
        </a:xfrm>
        <a:prstGeom prst="ellipse">
          <a:avLst/>
        </a:prstGeom>
        <a:solidFill>
          <a:schemeClr val="accent2">
            <a:hueOff val="-970242"/>
            <a:satOff val="-55952"/>
            <a:lumOff val="5752"/>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kern="1200" dirty="0"/>
            <a:t>Factoid comparison questions </a:t>
          </a:r>
          <a:endParaRPr lang="en-GB" sz="1300" kern="1200" dirty="0"/>
        </a:p>
      </dsp:txBody>
      <dsp:txXfrm>
        <a:off x="5327904" y="4959767"/>
        <a:ext cx="1190201" cy="1190201"/>
      </dsp:txXfrm>
    </dsp:sp>
    <dsp:sp modelId="{A522D280-4F6F-CC48-8473-4864AE8C6B79}">
      <dsp:nvSpPr>
        <dsp:cNvPr id="0" name=""/>
        <dsp:cNvSpPr/>
      </dsp:nvSpPr>
      <dsp:spPr>
        <a:xfrm rot="10800000">
          <a:off x="4577953" y="2914256"/>
          <a:ext cx="355773" cy="572287"/>
        </a:xfrm>
        <a:prstGeom prst="rightArrow">
          <a:avLst>
            <a:gd name="adj1" fmla="val 60000"/>
            <a:gd name="adj2" fmla="val 50000"/>
          </a:avLst>
        </a:prstGeom>
        <a:solidFill>
          <a:schemeClr val="accent2">
            <a:hueOff val="-1455363"/>
            <a:satOff val="-83928"/>
            <a:lumOff val="8628"/>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GB" sz="1300" kern="1200"/>
        </a:p>
      </dsp:txBody>
      <dsp:txXfrm rot="10800000">
        <a:off x="4684685" y="3028713"/>
        <a:ext cx="249041" cy="343373"/>
      </dsp:txXfrm>
    </dsp:sp>
    <dsp:sp modelId="{90546358-6E58-BE49-9710-63C3A22E3171}">
      <dsp:nvSpPr>
        <dsp:cNvPr id="0" name=""/>
        <dsp:cNvSpPr/>
      </dsp:nvSpPr>
      <dsp:spPr>
        <a:xfrm>
          <a:off x="2726937" y="2358801"/>
          <a:ext cx="1683197" cy="1683197"/>
        </a:xfrm>
        <a:prstGeom prst="ellipse">
          <a:avLst/>
        </a:prstGeom>
        <a:solidFill>
          <a:schemeClr val="accent2">
            <a:hueOff val="-1455363"/>
            <a:satOff val="-83928"/>
            <a:lumOff val="8628"/>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6510" tIns="16510" rIns="16510" bIns="16510" numCol="1" spcCol="1270" anchor="ctr" anchorCtr="0">
          <a:noAutofit/>
        </a:bodyPr>
        <a:lstStyle/>
        <a:p>
          <a:pPr marL="0" lvl="0" indent="0" algn="ctr" defTabSz="577850">
            <a:lnSpc>
              <a:spcPct val="90000"/>
            </a:lnSpc>
            <a:spcBef>
              <a:spcPct val="0"/>
            </a:spcBef>
            <a:spcAft>
              <a:spcPct val="35000"/>
            </a:spcAft>
            <a:buNone/>
          </a:pPr>
          <a:r>
            <a:rPr lang="en-IN" sz="1300" kern="1200" dirty="0"/>
            <a:t>Not constrained to any pre-existing knowledge bases or knowledge schemas </a:t>
          </a:r>
          <a:endParaRPr lang="en-GB" sz="1300" kern="1200" dirty="0"/>
        </a:p>
      </dsp:txBody>
      <dsp:txXfrm>
        <a:off x="2973435" y="2605299"/>
        <a:ext cx="1190201" cy="11902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4A7128-7E30-634F-945E-DC2AB64BFE31}">
      <dsp:nvSpPr>
        <dsp:cNvPr id="0" name=""/>
        <dsp:cNvSpPr/>
      </dsp:nvSpPr>
      <dsp:spPr>
        <a:xfrm>
          <a:off x="2804" y="1092954"/>
          <a:ext cx="1190241" cy="670059"/>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1120" tIns="71120" rIns="71120" bIns="38100" numCol="1" spcCol="1270" anchor="t" anchorCtr="0">
          <a:noAutofit/>
        </a:bodyPr>
        <a:lstStyle/>
        <a:p>
          <a:pPr marL="0" lvl="0" indent="0" algn="ctr" defTabSz="444500">
            <a:lnSpc>
              <a:spcPct val="90000"/>
            </a:lnSpc>
            <a:spcBef>
              <a:spcPct val="0"/>
            </a:spcBef>
            <a:spcAft>
              <a:spcPct val="35000"/>
            </a:spcAft>
            <a:buNone/>
          </a:pPr>
          <a:r>
            <a:rPr lang="en-GB" sz="1000" kern="1200" dirty="0"/>
            <a:t>Input </a:t>
          </a:r>
        </a:p>
        <a:p>
          <a:pPr marL="0" lvl="0" indent="0" algn="ctr" defTabSz="444500">
            <a:lnSpc>
              <a:spcPct val="90000"/>
            </a:lnSpc>
            <a:spcBef>
              <a:spcPct val="0"/>
            </a:spcBef>
            <a:spcAft>
              <a:spcPct val="35000"/>
            </a:spcAft>
            <a:buNone/>
          </a:pPr>
          <a:r>
            <a:rPr lang="en-GB" sz="1000" kern="1200" dirty="0"/>
            <a:t>(Corpus)</a:t>
          </a:r>
        </a:p>
      </dsp:txBody>
      <dsp:txXfrm>
        <a:off x="2804" y="1092954"/>
        <a:ext cx="1190241" cy="446706"/>
      </dsp:txXfrm>
    </dsp:sp>
    <dsp:sp modelId="{4998A2BE-E0E3-EE4A-A27B-CCCA7232758A}">
      <dsp:nvSpPr>
        <dsp:cNvPr id="0" name=""/>
        <dsp:cNvSpPr/>
      </dsp:nvSpPr>
      <dsp:spPr>
        <a:xfrm>
          <a:off x="631227" y="2632615"/>
          <a:ext cx="1190241" cy="900000"/>
        </a:xfrm>
        <a:prstGeom prst="roundRect">
          <a:avLst>
            <a:gd name="adj" fmla="val 10000"/>
          </a:avLst>
        </a:prstGeom>
        <a:noFill/>
        <a:ln w="6350" cap="flat" cmpd="sng" algn="ctr">
          <a:noFill/>
          <a:prstDash val="solid"/>
          <a:miter lim="800000"/>
        </a:ln>
        <a:effectLst/>
      </dsp:spPr>
      <dsp:style>
        <a:lnRef idx="1">
          <a:scrgbClr r="0" g="0" b="0"/>
        </a:lnRef>
        <a:fillRef idx="1">
          <a:scrgbClr r="0" g="0" b="0"/>
        </a:fillRef>
        <a:effectRef idx="2">
          <a:scrgbClr r="0" g="0" b="0"/>
        </a:effectRef>
        <a:fontRef idx="minor"/>
      </dsp:style>
    </dsp:sp>
    <dsp:sp modelId="{6AE52398-6EE2-D446-AA9C-32869B5C7678}">
      <dsp:nvSpPr>
        <dsp:cNvPr id="0" name=""/>
        <dsp:cNvSpPr/>
      </dsp:nvSpPr>
      <dsp:spPr>
        <a:xfrm>
          <a:off x="1373483" y="1168139"/>
          <a:ext cx="382525" cy="296335"/>
        </a:xfrm>
        <a:prstGeom prst="rightArrow">
          <a:avLst>
            <a:gd name="adj1" fmla="val 60000"/>
            <a:gd name="adj2" fmla="val 5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GB" sz="800" kern="1200"/>
        </a:p>
      </dsp:txBody>
      <dsp:txXfrm>
        <a:off x="1373483" y="1227406"/>
        <a:ext cx="293625" cy="177801"/>
      </dsp:txXfrm>
    </dsp:sp>
    <dsp:sp modelId="{11B5C5BB-1516-3948-88E1-8E6ACF00BCDD}">
      <dsp:nvSpPr>
        <dsp:cNvPr id="0" name=""/>
        <dsp:cNvSpPr/>
      </dsp:nvSpPr>
      <dsp:spPr>
        <a:xfrm>
          <a:off x="1914792" y="1092954"/>
          <a:ext cx="1190241" cy="670059"/>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1120" tIns="71120" rIns="71120" bIns="38100" numCol="1" spcCol="1270" anchor="t" anchorCtr="0">
          <a:noAutofit/>
        </a:bodyPr>
        <a:lstStyle/>
        <a:p>
          <a:pPr marL="0" lvl="0" indent="0" algn="ctr" defTabSz="444500">
            <a:lnSpc>
              <a:spcPct val="90000"/>
            </a:lnSpc>
            <a:spcBef>
              <a:spcPct val="0"/>
            </a:spcBef>
            <a:spcAft>
              <a:spcPct val="35000"/>
            </a:spcAft>
            <a:buNone/>
          </a:pPr>
          <a:r>
            <a:rPr lang="en-IN" sz="1000" b="0" i="0" u="none" kern="1200" dirty="0"/>
            <a:t>Tokenization and Lower casing</a:t>
          </a:r>
          <a:endParaRPr lang="en-GB" sz="1000" kern="1200" dirty="0"/>
        </a:p>
      </dsp:txBody>
      <dsp:txXfrm>
        <a:off x="1914792" y="1092954"/>
        <a:ext cx="1190241" cy="446706"/>
      </dsp:txXfrm>
    </dsp:sp>
    <dsp:sp modelId="{E00766BB-3116-F646-8D0D-4E35845748CC}">
      <dsp:nvSpPr>
        <dsp:cNvPr id="0" name=""/>
        <dsp:cNvSpPr/>
      </dsp:nvSpPr>
      <dsp:spPr>
        <a:xfrm>
          <a:off x="2158576" y="1539660"/>
          <a:ext cx="1190241" cy="900000"/>
        </a:xfrm>
        <a:prstGeom prst="roundRect">
          <a:avLst>
            <a:gd name="adj" fmla="val 10000"/>
          </a:avLst>
        </a:prstGeom>
        <a:solidFill>
          <a:schemeClr val="lt1">
            <a:alpha val="90000"/>
            <a:hueOff val="0"/>
            <a:satOff val="0"/>
            <a:lumOff val="0"/>
            <a:alphaOff val="0"/>
          </a:schemeClr>
        </a:solidFill>
        <a:ln w="635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71120" tIns="71120" rIns="71120" bIns="71120" numCol="1" spcCol="1270" anchor="t" anchorCtr="0">
          <a:noAutofit/>
        </a:bodyPr>
        <a:lstStyle/>
        <a:p>
          <a:pPr marL="57150" lvl="1" indent="-57150" algn="l" defTabSz="444500">
            <a:lnSpc>
              <a:spcPct val="90000"/>
            </a:lnSpc>
            <a:spcBef>
              <a:spcPct val="0"/>
            </a:spcBef>
            <a:spcAft>
              <a:spcPct val="15000"/>
            </a:spcAft>
            <a:buChar char="•"/>
          </a:pPr>
          <a:r>
            <a:rPr lang="en-IN" sz="1000" b="0" i="0" u="none" kern="1200" dirty="0"/>
            <a:t>Split the sentence into words and convert each word to lower case.</a:t>
          </a:r>
          <a:endParaRPr lang="en-GB" sz="1000" kern="1200" dirty="0"/>
        </a:p>
      </dsp:txBody>
      <dsp:txXfrm>
        <a:off x="2184936" y="1566020"/>
        <a:ext cx="1137521" cy="847280"/>
      </dsp:txXfrm>
    </dsp:sp>
    <dsp:sp modelId="{8E22B682-7D77-3747-B527-EE4767B18CA7}">
      <dsp:nvSpPr>
        <dsp:cNvPr id="0" name=""/>
        <dsp:cNvSpPr/>
      </dsp:nvSpPr>
      <dsp:spPr>
        <a:xfrm>
          <a:off x="3285470" y="1168139"/>
          <a:ext cx="382525" cy="296335"/>
        </a:xfrm>
        <a:prstGeom prst="rightArrow">
          <a:avLst>
            <a:gd name="adj1" fmla="val 60000"/>
            <a:gd name="adj2" fmla="val 5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GB" sz="800" kern="1200"/>
        </a:p>
      </dsp:txBody>
      <dsp:txXfrm>
        <a:off x="3285470" y="1227406"/>
        <a:ext cx="293625" cy="177801"/>
      </dsp:txXfrm>
    </dsp:sp>
    <dsp:sp modelId="{89DC9D53-8D09-904E-B037-F8F7072FF5AE}">
      <dsp:nvSpPr>
        <dsp:cNvPr id="0" name=""/>
        <dsp:cNvSpPr/>
      </dsp:nvSpPr>
      <dsp:spPr>
        <a:xfrm>
          <a:off x="3826779" y="1092954"/>
          <a:ext cx="1190241" cy="670059"/>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1120" tIns="71120" rIns="71120" bIns="38100" numCol="1" spcCol="1270" anchor="t" anchorCtr="0">
          <a:noAutofit/>
        </a:bodyPr>
        <a:lstStyle/>
        <a:p>
          <a:pPr marL="0" lvl="0" indent="0" algn="ctr" defTabSz="444500">
            <a:lnSpc>
              <a:spcPct val="90000"/>
            </a:lnSpc>
            <a:spcBef>
              <a:spcPct val="0"/>
            </a:spcBef>
            <a:spcAft>
              <a:spcPct val="35000"/>
            </a:spcAft>
            <a:buFont typeface="+mj-lt"/>
            <a:buNone/>
          </a:pPr>
          <a:r>
            <a:rPr lang="en-IN" sz="1000" b="0" i="0" u="none" kern="1200"/>
            <a:t>Stop words removal</a:t>
          </a:r>
        </a:p>
      </dsp:txBody>
      <dsp:txXfrm>
        <a:off x="3826779" y="1092954"/>
        <a:ext cx="1190241" cy="446706"/>
      </dsp:txXfrm>
    </dsp:sp>
    <dsp:sp modelId="{F71B9E0D-07B2-8F43-9856-EDFB071229AC}">
      <dsp:nvSpPr>
        <dsp:cNvPr id="0" name=""/>
        <dsp:cNvSpPr/>
      </dsp:nvSpPr>
      <dsp:spPr>
        <a:xfrm>
          <a:off x="4070564" y="1539660"/>
          <a:ext cx="1190241" cy="900000"/>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71120" tIns="71120" rIns="71120" bIns="71120" numCol="1" spcCol="1270" anchor="t" anchorCtr="0">
          <a:noAutofit/>
        </a:bodyPr>
        <a:lstStyle/>
        <a:p>
          <a:pPr marL="57150" lvl="1" indent="-57150" algn="l" defTabSz="444500">
            <a:lnSpc>
              <a:spcPct val="90000"/>
            </a:lnSpc>
            <a:spcBef>
              <a:spcPct val="0"/>
            </a:spcBef>
            <a:spcAft>
              <a:spcPct val="15000"/>
            </a:spcAft>
            <a:buChar char="•"/>
          </a:pPr>
          <a:r>
            <a:rPr lang="en-IN" sz="1000" b="0" i="0" u="none" kern="1200" dirty="0"/>
            <a:t>Stop words are very commonly used words (a, an, the, etc.) in the documents. </a:t>
          </a:r>
          <a:endParaRPr lang="en-GB" sz="1000" kern="1200" dirty="0"/>
        </a:p>
      </dsp:txBody>
      <dsp:txXfrm>
        <a:off x="4096924" y="1566020"/>
        <a:ext cx="1137521" cy="847280"/>
      </dsp:txXfrm>
    </dsp:sp>
    <dsp:sp modelId="{806190B6-AB71-1341-8DE6-ADD18500ECDB}">
      <dsp:nvSpPr>
        <dsp:cNvPr id="0" name=""/>
        <dsp:cNvSpPr/>
      </dsp:nvSpPr>
      <dsp:spPr>
        <a:xfrm>
          <a:off x="5197457" y="1168139"/>
          <a:ext cx="382525" cy="296335"/>
        </a:xfrm>
        <a:prstGeom prst="rightArrow">
          <a:avLst>
            <a:gd name="adj1" fmla="val 60000"/>
            <a:gd name="adj2" fmla="val 5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GB" sz="800" kern="1200"/>
        </a:p>
      </dsp:txBody>
      <dsp:txXfrm>
        <a:off x="5197457" y="1227406"/>
        <a:ext cx="293625" cy="177801"/>
      </dsp:txXfrm>
    </dsp:sp>
    <dsp:sp modelId="{980DE5F1-9C67-5E4F-A4DE-05756218798B}">
      <dsp:nvSpPr>
        <dsp:cNvPr id="0" name=""/>
        <dsp:cNvSpPr/>
      </dsp:nvSpPr>
      <dsp:spPr>
        <a:xfrm>
          <a:off x="5738766" y="1092954"/>
          <a:ext cx="1190241" cy="670059"/>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1120" tIns="71120" rIns="71120" bIns="38100" numCol="1" spcCol="1270" anchor="t" anchorCtr="0">
          <a:noAutofit/>
        </a:bodyPr>
        <a:lstStyle/>
        <a:p>
          <a:pPr marL="0" lvl="0" indent="0" algn="ctr" defTabSz="444500">
            <a:lnSpc>
              <a:spcPct val="90000"/>
            </a:lnSpc>
            <a:spcBef>
              <a:spcPct val="0"/>
            </a:spcBef>
            <a:spcAft>
              <a:spcPct val="35000"/>
            </a:spcAft>
            <a:buFont typeface="+mj-lt"/>
            <a:buNone/>
          </a:pPr>
          <a:r>
            <a:rPr lang="en-IN" sz="1000" b="0" i="0" u="none" kern="1200" dirty="0"/>
            <a:t>Stemming / Lemmatization</a:t>
          </a:r>
          <a:endParaRPr lang="en-GB" sz="1000" kern="1200" dirty="0"/>
        </a:p>
      </dsp:txBody>
      <dsp:txXfrm>
        <a:off x="5738766" y="1092954"/>
        <a:ext cx="1190241" cy="446706"/>
      </dsp:txXfrm>
    </dsp:sp>
    <dsp:sp modelId="{A989FF0F-36EA-0A49-B20C-EFEF09C8D75C}">
      <dsp:nvSpPr>
        <dsp:cNvPr id="0" name=""/>
        <dsp:cNvSpPr/>
      </dsp:nvSpPr>
      <dsp:spPr>
        <a:xfrm>
          <a:off x="5982551" y="1539660"/>
          <a:ext cx="1190241" cy="900000"/>
        </a:xfrm>
        <a:prstGeom prst="roundRect">
          <a:avLst>
            <a:gd name="adj" fmla="val 10000"/>
          </a:avLst>
        </a:prstGeom>
        <a:noFill/>
        <a:ln w="6350" cap="flat" cmpd="sng" algn="ctr">
          <a:noFill/>
          <a:prstDash val="solid"/>
          <a:miter lim="800000"/>
        </a:ln>
        <a:effectLst/>
      </dsp:spPr>
      <dsp:style>
        <a:lnRef idx="1">
          <a:scrgbClr r="0" g="0" b="0"/>
        </a:lnRef>
        <a:fillRef idx="1">
          <a:scrgbClr r="0" g="0" b="0"/>
        </a:fillRef>
        <a:effectRef idx="2">
          <a:scrgbClr r="0" g="0" b="0"/>
        </a:effectRef>
        <a:fontRef idx="minor"/>
      </dsp:style>
    </dsp:sp>
    <dsp:sp modelId="{9549BDAD-7D39-BD43-AA30-3271C4C265AB}">
      <dsp:nvSpPr>
        <dsp:cNvPr id="0" name=""/>
        <dsp:cNvSpPr/>
      </dsp:nvSpPr>
      <dsp:spPr>
        <a:xfrm>
          <a:off x="7109445" y="1168139"/>
          <a:ext cx="382525" cy="296335"/>
        </a:xfrm>
        <a:prstGeom prst="rightArrow">
          <a:avLst>
            <a:gd name="adj1" fmla="val 60000"/>
            <a:gd name="adj2" fmla="val 5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GB" sz="800" kern="1200"/>
        </a:p>
      </dsp:txBody>
      <dsp:txXfrm>
        <a:off x="7109445" y="1227406"/>
        <a:ext cx="293625" cy="177801"/>
      </dsp:txXfrm>
    </dsp:sp>
    <dsp:sp modelId="{AE5D39CF-1C01-D842-8A16-D26FAA866EC4}">
      <dsp:nvSpPr>
        <dsp:cNvPr id="0" name=""/>
        <dsp:cNvSpPr/>
      </dsp:nvSpPr>
      <dsp:spPr>
        <a:xfrm>
          <a:off x="7650754" y="1092954"/>
          <a:ext cx="1190241" cy="670059"/>
        </a:xfrm>
        <a:prstGeom prst="roundRect">
          <a:avLst>
            <a:gd name="adj" fmla="val 1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1120" tIns="71120" rIns="71120" bIns="38100" numCol="1" spcCol="1270" anchor="t" anchorCtr="0">
          <a:noAutofit/>
        </a:bodyPr>
        <a:lstStyle/>
        <a:p>
          <a:pPr marL="0" lvl="0" indent="0" algn="ctr" defTabSz="444500">
            <a:lnSpc>
              <a:spcPct val="90000"/>
            </a:lnSpc>
            <a:spcBef>
              <a:spcPct val="0"/>
            </a:spcBef>
            <a:spcAft>
              <a:spcPct val="35000"/>
            </a:spcAft>
            <a:buNone/>
          </a:pPr>
          <a:r>
            <a:rPr lang="en-GB" sz="1000" kern="1200" dirty="0"/>
            <a:t>Vectorization</a:t>
          </a:r>
        </a:p>
      </dsp:txBody>
      <dsp:txXfrm>
        <a:off x="7650754" y="1092954"/>
        <a:ext cx="1190241" cy="446706"/>
      </dsp:txXfrm>
    </dsp:sp>
    <dsp:sp modelId="{DF0F12AA-CE35-E943-9C5E-DD8ABA54E1DB}">
      <dsp:nvSpPr>
        <dsp:cNvPr id="0" name=""/>
        <dsp:cNvSpPr/>
      </dsp:nvSpPr>
      <dsp:spPr>
        <a:xfrm>
          <a:off x="7894538" y="1539660"/>
          <a:ext cx="1190241" cy="900000"/>
        </a:xfrm>
        <a:prstGeom prst="roundRect">
          <a:avLst>
            <a:gd name="adj" fmla="val 10000"/>
          </a:avLst>
        </a:prstGeom>
        <a:noFill/>
        <a:ln w="6350" cap="flat" cmpd="sng" algn="ctr">
          <a:noFill/>
          <a:prstDash val="solid"/>
          <a:miter lim="800000"/>
        </a:ln>
        <a:effectLst/>
      </dsp:spPr>
      <dsp:style>
        <a:lnRef idx="1">
          <a:scrgbClr r="0" g="0" b="0"/>
        </a:lnRef>
        <a:fillRef idx="1">
          <a:scrgbClr r="0" g="0" b="0"/>
        </a:fillRef>
        <a:effectRef idx="2">
          <a:scrgbClr r="0" g="0" b="0"/>
        </a:effectRef>
        <a:fontRef idx="minor"/>
      </dsp:style>
    </dsp:sp>
    <dsp:sp modelId="{0216CE19-38E5-2948-A240-3B51D9841A55}">
      <dsp:nvSpPr>
        <dsp:cNvPr id="0" name=""/>
        <dsp:cNvSpPr/>
      </dsp:nvSpPr>
      <dsp:spPr>
        <a:xfrm>
          <a:off x="9021432" y="1168139"/>
          <a:ext cx="382525" cy="296335"/>
        </a:xfrm>
        <a:prstGeom prst="rightArrow">
          <a:avLst>
            <a:gd name="adj1" fmla="val 60000"/>
            <a:gd name="adj2" fmla="val 50000"/>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355600">
            <a:lnSpc>
              <a:spcPct val="90000"/>
            </a:lnSpc>
            <a:spcBef>
              <a:spcPct val="0"/>
            </a:spcBef>
            <a:spcAft>
              <a:spcPct val="35000"/>
            </a:spcAft>
            <a:buNone/>
          </a:pPr>
          <a:endParaRPr lang="en-GB" sz="800" kern="1200"/>
        </a:p>
      </dsp:txBody>
      <dsp:txXfrm>
        <a:off x="9021432" y="1227406"/>
        <a:ext cx="293625" cy="177801"/>
      </dsp:txXfrm>
    </dsp:sp>
    <dsp:sp modelId="{105CB380-F925-0B44-B3BC-88790DEA3559}">
      <dsp:nvSpPr>
        <dsp:cNvPr id="0" name=""/>
        <dsp:cNvSpPr/>
      </dsp:nvSpPr>
      <dsp:spPr>
        <a:xfrm>
          <a:off x="9562741" y="1092954"/>
          <a:ext cx="1190241" cy="670059"/>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1120" tIns="71120" rIns="71120" bIns="38100" numCol="1" spcCol="1270" anchor="t" anchorCtr="0">
          <a:noAutofit/>
        </a:bodyPr>
        <a:lstStyle/>
        <a:p>
          <a:pPr marL="0" lvl="0" indent="0" algn="ctr" defTabSz="444500">
            <a:lnSpc>
              <a:spcPct val="90000"/>
            </a:lnSpc>
            <a:spcBef>
              <a:spcPct val="0"/>
            </a:spcBef>
            <a:spcAft>
              <a:spcPct val="35000"/>
            </a:spcAft>
            <a:buNone/>
          </a:pPr>
          <a:r>
            <a:rPr lang="en-GB" sz="1000" kern="1200" dirty="0"/>
            <a:t>Positional </a:t>
          </a:r>
        </a:p>
        <a:p>
          <a:pPr marL="0" lvl="0" indent="0" algn="ctr" defTabSz="444500">
            <a:lnSpc>
              <a:spcPct val="90000"/>
            </a:lnSpc>
            <a:spcBef>
              <a:spcPct val="0"/>
            </a:spcBef>
            <a:spcAft>
              <a:spcPct val="35000"/>
            </a:spcAft>
            <a:buNone/>
          </a:pPr>
          <a:r>
            <a:rPr lang="en-GB" sz="1000" kern="1200" dirty="0"/>
            <a:t>Encoding</a:t>
          </a:r>
        </a:p>
      </dsp:txBody>
      <dsp:txXfrm>
        <a:off x="9562741" y="1092954"/>
        <a:ext cx="1190241" cy="446706"/>
      </dsp:txXfrm>
    </dsp:sp>
    <dsp:sp modelId="{E9B5B32C-5FB0-B345-A851-4C157F7E07E1}">
      <dsp:nvSpPr>
        <dsp:cNvPr id="0" name=""/>
        <dsp:cNvSpPr/>
      </dsp:nvSpPr>
      <dsp:spPr>
        <a:xfrm>
          <a:off x="9806526" y="1539660"/>
          <a:ext cx="1190241" cy="900000"/>
        </a:xfrm>
        <a:prstGeom prst="roundRect">
          <a:avLst>
            <a:gd name="adj" fmla="val 10000"/>
          </a:avLst>
        </a:prstGeom>
        <a:noFill/>
        <a:ln w="6350" cap="flat" cmpd="sng" algn="ctr">
          <a:noFill/>
          <a:prstDash val="solid"/>
          <a:miter lim="800000"/>
        </a:ln>
        <a:effectLst/>
      </dsp:spPr>
      <dsp:style>
        <a:lnRef idx="1">
          <a:scrgbClr r="0" g="0" b="0"/>
        </a:lnRef>
        <a:fillRef idx="1">
          <a:scrgbClr r="0" g="0" b="0"/>
        </a:fillRef>
        <a:effectRef idx="2">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BCEB43-0BF2-3A45-B529-F3CE5AF4D383}">
      <dsp:nvSpPr>
        <dsp:cNvPr id="0" name=""/>
        <dsp:cNvSpPr/>
      </dsp:nvSpPr>
      <dsp:spPr>
        <a:xfrm>
          <a:off x="823071" y="5333"/>
          <a:ext cx="1602803" cy="80140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GB" sz="2000" kern="1200" dirty="0"/>
            <a:t>Advantages</a:t>
          </a:r>
        </a:p>
      </dsp:txBody>
      <dsp:txXfrm>
        <a:off x="846543" y="28805"/>
        <a:ext cx="1555859" cy="754457"/>
      </dsp:txXfrm>
    </dsp:sp>
    <dsp:sp modelId="{5409795D-5567-DA43-B208-EE6DF62E741D}">
      <dsp:nvSpPr>
        <dsp:cNvPr id="0" name=""/>
        <dsp:cNvSpPr/>
      </dsp:nvSpPr>
      <dsp:spPr>
        <a:xfrm>
          <a:off x="983352" y="806734"/>
          <a:ext cx="160088" cy="596210"/>
        </a:xfrm>
        <a:custGeom>
          <a:avLst/>
          <a:gdLst/>
          <a:ahLst/>
          <a:cxnLst/>
          <a:rect l="0" t="0" r="0" b="0"/>
          <a:pathLst>
            <a:path>
              <a:moveTo>
                <a:pt x="0" y="0"/>
              </a:moveTo>
              <a:lnTo>
                <a:pt x="0" y="596210"/>
              </a:lnTo>
              <a:lnTo>
                <a:pt x="160088" y="59621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726EDC-E5D2-FB4C-AB2A-F1D44D9610B0}">
      <dsp:nvSpPr>
        <dsp:cNvPr id="0" name=""/>
        <dsp:cNvSpPr/>
      </dsp:nvSpPr>
      <dsp:spPr>
        <a:xfrm>
          <a:off x="1143440" y="1002244"/>
          <a:ext cx="1282242" cy="80140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Font typeface="Arial" panose="020B0604020202020204" pitchFamily="34" charset="0"/>
            <a:buNone/>
          </a:pPr>
          <a:r>
            <a:rPr lang="en-US" sz="800" kern="1200" dirty="0"/>
            <a:t>Used to deal with sequential data</a:t>
          </a:r>
          <a:endParaRPr lang="en-GB" sz="800" kern="1200" dirty="0"/>
        </a:p>
      </dsp:txBody>
      <dsp:txXfrm>
        <a:off x="1166912" y="1025716"/>
        <a:ext cx="1235298" cy="754457"/>
      </dsp:txXfrm>
    </dsp:sp>
    <dsp:sp modelId="{DA18035A-8B2F-7E44-A235-FA4B0452619F}">
      <dsp:nvSpPr>
        <dsp:cNvPr id="0" name=""/>
        <dsp:cNvSpPr/>
      </dsp:nvSpPr>
      <dsp:spPr>
        <a:xfrm>
          <a:off x="983352" y="806734"/>
          <a:ext cx="156523" cy="1587528"/>
        </a:xfrm>
        <a:custGeom>
          <a:avLst/>
          <a:gdLst/>
          <a:ahLst/>
          <a:cxnLst/>
          <a:rect l="0" t="0" r="0" b="0"/>
          <a:pathLst>
            <a:path>
              <a:moveTo>
                <a:pt x="0" y="0"/>
              </a:moveTo>
              <a:lnTo>
                <a:pt x="0" y="1587528"/>
              </a:lnTo>
              <a:lnTo>
                <a:pt x="156523" y="1587528"/>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47077E8-14A0-D74E-8D4E-9C79DEC41DF3}">
      <dsp:nvSpPr>
        <dsp:cNvPr id="0" name=""/>
        <dsp:cNvSpPr/>
      </dsp:nvSpPr>
      <dsp:spPr>
        <a:xfrm>
          <a:off x="1139875" y="1993562"/>
          <a:ext cx="1282242" cy="80140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Font typeface="Arial" panose="020B0604020202020204" pitchFamily="34" charset="0"/>
            <a:buNone/>
          </a:pPr>
          <a:r>
            <a:rPr lang="en-US" sz="800" kern="1200" dirty="0"/>
            <a:t>Input can have a variable size</a:t>
          </a:r>
          <a:endParaRPr lang="en-GB" sz="800" kern="1200" dirty="0"/>
        </a:p>
      </dsp:txBody>
      <dsp:txXfrm>
        <a:off x="1163347" y="2017034"/>
        <a:ext cx="1235298" cy="754457"/>
      </dsp:txXfrm>
    </dsp:sp>
    <dsp:sp modelId="{05EC6913-8F91-C54B-AD11-9DDBECF9B63A}">
      <dsp:nvSpPr>
        <dsp:cNvPr id="0" name=""/>
        <dsp:cNvSpPr/>
      </dsp:nvSpPr>
      <dsp:spPr>
        <a:xfrm>
          <a:off x="983352" y="806734"/>
          <a:ext cx="160088" cy="2599715"/>
        </a:xfrm>
        <a:custGeom>
          <a:avLst/>
          <a:gdLst/>
          <a:ahLst/>
          <a:cxnLst/>
          <a:rect l="0" t="0" r="0" b="0"/>
          <a:pathLst>
            <a:path>
              <a:moveTo>
                <a:pt x="0" y="0"/>
              </a:moveTo>
              <a:lnTo>
                <a:pt x="0" y="2599715"/>
              </a:lnTo>
              <a:lnTo>
                <a:pt x="160088" y="259971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1C46E2-7BEB-1A4B-9481-13162A8E76A1}">
      <dsp:nvSpPr>
        <dsp:cNvPr id="0" name=""/>
        <dsp:cNvSpPr/>
      </dsp:nvSpPr>
      <dsp:spPr>
        <a:xfrm>
          <a:off x="1143440" y="3005749"/>
          <a:ext cx="1282242" cy="80140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None/>
          </a:pPr>
          <a:r>
            <a:rPr lang="en-US" sz="800" kern="1200" dirty="0"/>
            <a:t>Input at each state is the output of previous state and next input word thus we can encapsulate the notion of context to some extent</a:t>
          </a:r>
        </a:p>
      </dsp:txBody>
      <dsp:txXfrm>
        <a:off x="1166912" y="3029221"/>
        <a:ext cx="1235298" cy="754457"/>
      </dsp:txXfrm>
    </dsp:sp>
    <dsp:sp modelId="{19A0F11C-587D-224D-B184-7347C9A9EE3A}">
      <dsp:nvSpPr>
        <dsp:cNvPr id="0" name=""/>
        <dsp:cNvSpPr/>
      </dsp:nvSpPr>
      <dsp:spPr>
        <a:xfrm>
          <a:off x="2826383" y="492"/>
          <a:ext cx="1602803" cy="80140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GB" sz="2000" kern="1200" dirty="0"/>
            <a:t>Disadvantages</a:t>
          </a:r>
        </a:p>
      </dsp:txBody>
      <dsp:txXfrm>
        <a:off x="2849855" y="23964"/>
        <a:ext cx="1555859" cy="754457"/>
      </dsp:txXfrm>
    </dsp:sp>
    <dsp:sp modelId="{2BDC4002-309B-F24F-9F37-E29357DDE549}">
      <dsp:nvSpPr>
        <dsp:cNvPr id="0" name=""/>
        <dsp:cNvSpPr/>
      </dsp:nvSpPr>
      <dsp:spPr>
        <a:xfrm>
          <a:off x="2986664" y="801894"/>
          <a:ext cx="160280" cy="601051"/>
        </a:xfrm>
        <a:custGeom>
          <a:avLst/>
          <a:gdLst/>
          <a:ahLst/>
          <a:cxnLst/>
          <a:rect l="0" t="0" r="0" b="0"/>
          <a:pathLst>
            <a:path>
              <a:moveTo>
                <a:pt x="0" y="0"/>
              </a:moveTo>
              <a:lnTo>
                <a:pt x="0" y="601051"/>
              </a:lnTo>
              <a:lnTo>
                <a:pt x="160280" y="601051"/>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79DC3D4-1ADE-0D4C-8141-F636B3F6C31C}">
      <dsp:nvSpPr>
        <dsp:cNvPr id="0" name=""/>
        <dsp:cNvSpPr/>
      </dsp:nvSpPr>
      <dsp:spPr>
        <a:xfrm>
          <a:off x="3146944" y="1002244"/>
          <a:ext cx="1282242" cy="80140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Font typeface="Arial" panose="020B0604020202020204" pitchFamily="34" charset="0"/>
            <a:buNone/>
          </a:pPr>
          <a:r>
            <a:rPr lang="en-US" sz="800" kern="1200" dirty="0"/>
            <a:t>Slow to train</a:t>
          </a:r>
          <a:endParaRPr lang="en-GB" sz="800" kern="1200" dirty="0"/>
        </a:p>
      </dsp:txBody>
      <dsp:txXfrm>
        <a:off x="3170416" y="1025716"/>
        <a:ext cx="1235298" cy="754457"/>
      </dsp:txXfrm>
    </dsp:sp>
    <dsp:sp modelId="{728FB1AC-861F-0F4F-ADB0-0F0F0FC785FE}">
      <dsp:nvSpPr>
        <dsp:cNvPr id="0" name=""/>
        <dsp:cNvSpPr/>
      </dsp:nvSpPr>
      <dsp:spPr>
        <a:xfrm>
          <a:off x="2986664" y="801894"/>
          <a:ext cx="160280" cy="1602803"/>
        </a:xfrm>
        <a:custGeom>
          <a:avLst/>
          <a:gdLst/>
          <a:ahLst/>
          <a:cxnLst/>
          <a:rect l="0" t="0" r="0" b="0"/>
          <a:pathLst>
            <a:path>
              <a:moveTo>
                <a:pt x="0" y="0"/>
              </a:moveTo>
              <a:lnTo>
                <a:pt x="0" y="1602803"/>
              </a:lnTo>
              <a:lnTo>
                <a:pt x="160280" y="16028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55440D9-1AA0-1A47-A8B5-99721A19FA68}">
      <dsp:nvSpPr>
        <dsp:cNvPr id="0" name=""/>
        <dsp:cNvSpPr/>
      </dsp:nvSpPr>
      <dsp:spPr>
        <a:xfrm>
          <a:off x="3146944" y="2003997"/>
          <a:ext cx="1282242" cy="80140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0160" rIns="15240" bIns="10160" numCol="1" spcCol="1270" anchor="ctr" anchorCtr="0">
          <a:noAutofit/>
        </a:bodyPr>
        <a:lstStyle/>
        <a:p>
          <a:pPr marL="0" lvl="0" indent="0" algn="ctr" defTabSz="355600">
            <a:lnSpc>
              <a:spcPct val="90000"/>
            </a:lnSpc>
            <a:spcBef>
              <a:spcPct val="0"/>
            </a:spcBef>
            <a:spcAft>
              <a:spcPct val="35000"/>
            </a:spcAft>
            <a:buFont typeface="Arial" panose="020B0604020202020204" pitchFamily="34" charset="0"/>
            <a:buNone/>
          </a:pPr>
          <a:r>
            <a:rPr lang="en-US" sz="800" kern="1200" dirty="0"/>
            <a:t>Long sequences lead to Vanishing/ Exploding gradient </a:t>
          </a:r>
          <a:endParaRPr lang="en-GB" sz="800" kern="1200" dirty="0"/>
        </a:p>
      </dsp:txBody>
      <dsp:txXfrm>
        <a:off x="3170416" y="2027469"/>
        <a:ext cx="1235298" cy="75445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D37BA1-8652-C849-AEE2-3EA3D2850CEC}">
      <dsp:nvSpPr>
        <dsp:cNvPr id="0" name=""/>
        <dsp:cNvSpPr/>
      </dsp:nvSpPr>
      <dsp:spPr>
        <a:xfrm>
          <a:off x="1903730" y="1632377"/>
          <a:ext cx="1168169" cy="116816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8740" tIns="78740" rIns="78740" bIns="78740" numCol="1" spcCol="1270" anchor="ctr" anchorCtr="0">
          <a:noAutofit/>
        </a:bodyPr>
        <a:lstStyle/>
        <a:p>
          <a:pPr marL="0" lvl="0" indent="0" algn="ctr" defTabSz="1377950">
            <a:lnSpc>
              <a:spcPct val="90000"/>
            </a:lnSpc>
            <a:spcBef>
              <a:spcPct val="0"/>
            </a:spcBef>
            <a:spcAft>
              <a:spcPct val="35000"/>
            </a:spcAft>
            <a:buNone/>
          </a:pPr>
          <a:r>
            <a:rPr lang="en-GB" sz="3100" kern="1200" dirty="0"/>
            <a:t>LSTM</a:t>
          </a:r>
        </a:p>
      </dsp:txBody>
      <dsp:txXfrm>
        <a:off x="1960755" y="1689402"/>
        <a:ext cx="1054119" cy="1054119"/>
      </dsp:txXfrm>
    </dsp:sp>
    <dsp:sp modelId="{F7CAFCE6-9A9C-F446-AD2A-2D8390663086}">
      <dsp:nvSpPr>
        <dsp:cNvPr id="0" name=""/>
        <dsp:cNvSpPr/>
      </dsp:nvSpPr>
      <dsp:spPr>
        <a:xfrm rot="16200000">
          <a:off x="2167702" y="1312265"/>
          <a:ext cx="640224" cy="0"/>
        </a:xfrm>
        <a:custGeom>
          <a:avLst/>
          <a:gdLst/>
          <a:ahLst/>
          <a:cxnLst/>
          <a:rect l="0" t="0" r="0" b="0"/>
          <a:pathLst>
            <a:path>
              <a:moveTo>
                <a:pt x="0" y="0"/>
              </a:moveTo>
              <a:lnTo>
                <a:pt x="640224"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275DD1E-7831-154D-8575-AC91EFAE7E91}">
      <dsp:nvSpPr>
        <dsp:cNvPr id="0" name=""/>
        <dsp:cNvSpPr/>
      </dsp:nvSpPr>
      <dsp:spPr>
        <a:xfrm>
          <a:off x="2096478" y="209479"/>
          <a:ext cx="782673" cy="782673"/>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933450">
            <a:lnSpc>
              <a:spcPct val="90000"/>
            </a:lnSpc>
            <a:spcBef>
              <a:spcPct val="0"/>
            </a:spcBef>
            <a:spcAft>
              <a:spcPct val="35000"/>
            </a:spcAft>
            <a:buNone/>
          </a:pPr>
          <a:r>
            <a:rPr lang="en-GB" sz="2100" kern="1200" dirty="0"/>
            <a:t>Input Gate</a:t>
          </a:r>
        </a:p>
      </dsp:txBody>
      <dsp:txXfrm>
        <a:off x="2134685" y="247686"/>
        <a:ext cx="706259" cy="706259"/>
      </dsp:txXfrm>
    </dsp:sp>
    <dsp:sp modelId="{F1AF3130-0524-6C41-A86C-76A6DE22BB37}">
      <dsp:nvSpPr>
        <dsp:cNvPr id="0" name=""/>
        <dsp:cNvSpPr/>
      </dsp:nvSpPr>
      <dsp:spPr>
        <a:xfrm rot="2082471">
          <a:off x="3009242" y="2821523"/>
          <a:ext cx="704272" cy="0"/>
        </a:xfrm>
        <a:custGeom>
          <a:avLst/>
          <a:gdLst/>
          <a:ahLst/>
          <a:cxnLst/>
          <a:rect l="0" t="0" r="0" b="0"/>
          <a:pathLst>
            <a:path>
              <a:moveTo>
                <a:pt x="0" y="0"/>
              </a:moveTo>
              <a:lnTo>
                <a:pt x="704272"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929B34C-6051-2648-BBD8-13AE6FF1BC8E}">
      <dsp:nvSpPr>
        <dsp:cNvPr id="0" name=""/>
        <dsp:cNvSpPr/>
      </dsp:nvSpPr>
      <dsp:spPr>
        <a:xfrm>
          <a:off x="3650858" y="2901744"/>
          <a:ext cx="782673" cy="782673"/>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800100">
            <a:lnSpc>
              <a:spcPct val="90000"/>
            </a:lnSpc>
            <a:spcBef>
              <a:spcPct val="0"/>
            </a:spcBef>
            <a:spcAft>
              <a:spcPct val="35000"/>
            </a:spcAft>
            <a:buNone/>
          </a:pPr>
          <a:r>
            <a:rPr lang="en-GB" sz="1800" kern="1200" dirty="0"/>
            <a:t>Forget Gate</a:t>
          </a:r>
        </a:p>
      </dsp:txBody>
      <dsp:txXfrm>
        <a:off x="3689065" y="2939951"/>
        <a:ext cx="706259" cy="706259"/>
      </dsp:txXfrm>
    </dsp:sp>
    <dsp:sp modelId="{58F960FF-9979-AB4C-8BF1-8ADA21FB1494}">
      <dsp:nvSpPr>
        <dsp:cNvPr id="0" name=""/>
        <dsp:cNvSpPr/>
      </dsp:nvSpPr>
      <dsp:spPr>
        <a:xfrm rot="8717529">
          <a:off x="1262114" y="2821523"/>
          <a:ext cx="704272" cy="0"/>
        </a:xfrm>
        <a:custGeom>
          <a:avLst/>
          <a:gdLst/>
          <a:ahLst/>
          <a:cxnLst/>
          <a:rect l="0" t="0" r="0" b="0"/>
          <a:pathLst>
            <a:path>
              <a:moveTo>
                <a:pt x="0" y="0"/>
              </a:moveTo>
              <a:lnTo>
                <a:pt x="704272" y="0"/>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81103FA-E10F-6A43-A70F-F27064726959}">
      <dsp:nvSpPr>
        <dsp:cNvPr id="0" name=""/>
        <dsp:cNvSpPr/>
      </dsp:nvSpPr>
      <dsp:spPr>
        <a:xfrm>
          <a:off x="542098" y="2901744"/>
          <a:ext cx="782673" cy="782673"/>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marL="0" lvl="0" indent="0" algn="ctr" defTabSz="711200">
            <a:lnSpc>
              <a:spcPct val="90000"/>
            </a:lnSpc>
            <a:spcBef>
              <a:spcPct val="0"/>
            </a:spcBef>
            <a:spcAft>
              <a:spcPct val="35000"/>
            </a:spcAft>
            <a:buNone/>
          </a:pPr>
          <a:r>
            <a:rPr lang="en-GB" sz="1600" kern="1200" dirty="0"/>
            <a:t>Output Gate</a:t>
          </a:r>
        </a:p>
      </dsp:txBody>
      <dsp:txXfrm>
        <a:off x="580305" y="2939951"/>
        <a:ext cx="706259" cy="70625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DA18D4-8248-AF42-96E6-D9E1B0AAA5A2}">
      <dsp:nvSpPr>
        <dsp:cNvPr id="0" name=""/>
        <dsp:cNvSpPr/>
      </dsp:nvSpPr>
      <dsp:spPr>
        <a:xfrm rot="10800000">
          <a:off x="2190014" y="174529"/>
          <a:ext cx="7779305" cy="2087675"/>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6822" tIns="60960" rIns="113792" bIns="60960" numCol="1" spcCol="1270" anchor="t" anchorCtr="0">
          <a:noAutofit/>
        </a:bodyPr>
        <a:lstStyle/>
        <a:p>
          <a:pPr marL="0" lvl="0" indent="0" algn="l" defTabSz="711200">
            <a:lnSpc>
              <a:spcPct val="90000"/>
            </a:lnSpc>
            <a:spcBef>
              <a:spcPct val="0"/>
            </a:spcBef>
            <a:spcAft>
              <a:spcPct val="35000"/>
            </a:spcAft>
            <a:buNone/>
          </a:pPr>
          <a:r>
            <a:rPr lang="en-GB" sz="1600" kern="1200" dirty="0"/>
            <a:t>LSTM</a:t>
          </a:r>
        </a:p>
        <a:p>
          <a:pPr marL="171450" lvl="1" indent="-171450" algn="l" defTabSz="711200">
            <a:lnSpc>
              <a:spcPct val="90000"/>
            </a:lnSpc>
            <a:spcBef>
              <a:spcPct val="0"/>
            </a:spcBef>
            <a:spcAft>
              <a:spcPct val="15000"/>
            </a:spcAft>
            <a:buFont typeface="+mj-lt"/>
            <a:buAutoNum type="arabicPeriod"/>
          </a:pPr>
          <a:r>
            <a:rPr lang="en-US" sz="1600" kern="1200" dirty="0"/>
            <a:t> LSTMs are even slower than RNN.</a:t>
          </a:r>
          <a:endParaRPr lang="en-GB" sz="1600" kern="1200" dirty="0"/>
        </a:p>
        <a:p>
          <a:pPr marL="171450" lvl="1" indent="-171450" algn="l" defTabSz="711200">
            <a:lnSpc>
              <a:spcPct val="90000"/>
            </a:lnSpc>
            <a:spcBef>
              <a:spcPct val="0"/>
            </a:spcBef>
            <a:spcAft>
              <a:spcPct val="15000"/>
            </a:spcAft>
            <a:buFont typeface="+mj-lt"/>
            <a:buAutoNum type="arabicPeriod"/>
          </a:pPr>
          <a:r>
            <a:rPr lang="en-US" sz="1600" kern="1200" dirty="0"/>
            <a:t> Don’t make use of parallelization since input is given sequentially.</a:t>
          </a:r>
          <a:endParaRPr lang="en-GB" sz="1600" kern="1200" dirty="0"/>
        </a:p>
        <a:p>
          <a:pPr marL="171450" lvl="1" indent="-171450" algn="l" defTabSz="711200">
            <a:lnSpc>
              <a:spcPct val="90000"/>
            </a:lnSpc>
            <a:spcBef>
              <a:spcPct val="0"/>
            </a:spcBef>
            <a:spcAft>
              <a:spcPct val="15000"/>
            </a:spcAft>
            <a:buFont typeface="+mj-lt"/>
            <a:buAutoNum type="arabicPeriod"/>
          </a:pPr>
          <a:r>
            <a:rPr lang="en-US" sz="1600" kern="1200" dirty="0"/>
            <a:t> Hard to encode the notion of context since they aren’t truly bidirectional</a:t>
          </a:r>
        </a:p>
        <a:p>
          <a:pPr marL="171450" lvl="1" indent="-171450" algn="l" defTabSz="711200">
            <a:lnSpc>
              <a:spcPct val="90000"/>
            </a:lnSpc>
            <a:spcBef>
              <a:spcPct val="0"/>
            </a:spcBef>
            <a:spcAft>
              <a:spcPct val="15000"/>
            </a:spcAft>
            <a:buFont typeface="+mj-lt"/>
            <a:buAutoNum type="arabicPeriod"/>
          </a:pPr>
          <a:endParaRPr lang="en-GB" sz="1600" kern="1200" dirty="0"/>
        </a:p>
      </dsp:txBody>
      <dsp:txXfrm rot="10800000">
        <a:off x="2711933" y="174529"/>
        <a:ext cx="7257386" cy="2087675"/>
      </dsp:txXfrm>
    </dsp:sp>
    <dsp:sp modelId="{88762D31-353C-D04F-B90F-608153571B59}">
      <dsp:nvSpPr>
        <dsp:cNvPr id="0" name=""/>
        <dsp:cNvSpPr/>
      </dsp:nvSpPr>
      <dsp:spPr>
        <a:xfrm>
          <a:off x="1507961" y="481701"/>
          <a:ext cx="1388712" cy="1566423"/>
        </a:xfrm>
        <a:prstGeom prst="round2Diag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4000" r="-1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4849DFA-F8F9-A04E-973A-C372111398C0}">
      <dsp:nvSpPr>
        <dsp:cNvPr id="0" name=""/>
        <dsp:cNvSpPr/>
      </dsp:nvSpPr>
      <dsp:spPr>
        <a:xfrm rot="10800000">
          <a:off x="2401402" y="2579764"/>
          <a:ext cx="7571468" cy="2838821"/>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6822" tIns="60960" rIns="113792" bIns="60960" numCol="1" spcCol="1270" anchor="t" anchorCtr="0">
          <a:noAutofit/>
        </a:bodyPr>
        <a:lstStyle/>
        <a:p>
          <a:pPr marL="0" lvl="0" indent="0" algn="l" defTabSz="711200">
            <a:lnSpc>
              <a:spcPct val="90000"/>
            </a:lnSpc>
            <a:spcBef>
              <a:spcPct val="0"/>
            </a:spcBef>
            <a:spcAft>
              <a:spcPct val="35000"/>
            </a:spcAft>
            <a:buNone/>
          </a:pPr>
          <a:r>
            <a:rPr lang="en-GB" sz="1600" kern="1200" dirty="0"/>
            <a:t>Transformer </a:t>
          </a:r>
        </a:p>
        <a:p>
          <a:pPr marL="171450" lvl="1" indent="-171450" algn="l" defTabSz="711200">
            <a:lnSpc>
              <a:spcPct val="90000"/>
            </a:lnSpc>
            <a:spcBef>
              <a:spcPct val="0"/>
            </a:spcBef>
            <a:spcAft>
              <a:spcPct val="15000"/>
            </a:spcAft>
            <a:buFont typeface="+mj-lt"/>
            <a:buAutoNum type="arabicPeriod"/>
          </a:pPr>
          <a:r>
            <a:rPr lang="en-US" sz="1600" kern="1200" dirty="0"/>
            <a:t>In case of transformer model all the data can be passed at the same time.</a:t>
          </a:r>
          <a:endParaRPr lang="en-GB" sz="1600" kern="1200" dirty="0"/>
        </a:p>
        <a:p>
          <a:pPr marL="171450" lvl="1" indent="-171450" algn="l" defTabSz="711200">
            <a:lnSpc>
              <a:spcPct val="90000"/>
            </a:lnSpc>
            <a:spcBef>
              <a:spcPct val="0"/>
            </a:spcBef>
            <a:spcAft>
              <a:spcPct val="15000"/>
            </a:spcAft>
            <a:buFont typeface="+mj-lt"/>
            <a:buAutoNum type="arabicPeriod"/>
          </a:pPr>
          <a:r>
            <a:rPr lang="en-US" sz="1600" kern="1200" dirty="0"/>
            <a:t>Transformers are divided into 2 separate sections namely encoder and decoder which have meaning even in isolation.</a:t>
          </a:r>
          <a:endParaRPr lang="en-GB" sz="1600" kern="1200" dirty="0"/>
        </a:p>
        <a:p>
          <a:pPr marL="171450" lvl="1" indent="-171450" algn="l" defTabSz="711200">
            <a:lnSpc>
              <a:spcPct val="90000"/>
            </a:lnSpc>
            <a:spcBef>
              <a:spcPct val="0"/>
            </a:spcBef>
            <a:spcAft>
              <a:spcPct val="15000"/>
            </a:spcAft>
            <a:buFont typeface="+mj-lt"/>
            <a:buAutoNum type="arabicPeriod"/>
          </a:pPr>
          <a:r>
            <a:rPr lang="en-US" sz="1600" kern="1200" dirty="0"/>
            <a:t>The encoder part analyses the input sequence and uses it to understand language and context in general.</a:t>
          </a:r>
          <a:endParaRPr lang="en-GB" sz="1600" kern="1200" dirty="0"/>
        </a:p>
        <a:p>
          <a:pPr marL="171450" lvl="1" indent="-171450" algn="l" defTabSz="711200">
            <a:lnSpc>
              <a:spcPct val="90000"/>
            </a:lnSpc>
            <a:spcBef>
              <a:spcPct val="0"/>
            </a:spcBef>
            <a:spcAft>
              <a:spcPct val="15000"/>
            </a:spcAft>
            <a:buFont typeface="+mj-lt"/>
            <a:buAutoNum type="arabicPeriod"/>
          </a:pPr>
          <a:r>
            <a:rPr lang="en-US" sz="1600" kern="1200" dirty="0"/>
            <a:t>The output of the encoder can then be fed to the decoder block which can generate the desired output.</a:t>
          </a:r>
          <a:endParaRPr lang="en-GB" sz="1600" kern="1200" dirty="0"/>
        </a:p>
        <a:p>
          <a:pPr marL="342900" lvl="2" indent="-171450" algn="l" defTabSz="711200">
            <a:lnSpc>
              <a:spcPct val="90000"/>
            </a:lnSpc>
            <a:spcBef>
              <a:spcPct val="0"/>
            </a:spcBef>
            <a:spcAft>
              <a:spcPct val="15000"/>
            </a:spcAft>
            <a:buChar char="•"/>
          </a:pPr>
          <a:r>
            <a:rPr lang="en-US" sz="1600" kern="1200" dirty="0"/>
            <a:t>Answers in case of </a:t>
          </a:r>
          <a:r>
            <a:rPr lang="en-US" sz="1600" kern="1200" dirty="0" err="1"/>
            <a:t>QnA</a:t>
          </a:r>
          <a:r>
            <a:rPr lang="en-US" sz="1600" kern="1200" dirty="0"/>
            <a:t> system.</a:t>
          </a:r>
        </a:p>
        <a:p>
          <a:pPr marL="342900" lvl="2" indent="-171450" algn="l" defTabSz="711200">
            <a:lnSpc>
              <a:spcPct val="90000"/>
            </a:lnSpc>
            <a:spcBef>
              <a:spcPct val="0"/>
            </a:spcBef>
            <a:spcAft>
              <a:spcPct val="15000"/>
            </a:spcAft>
            <a:buChar char="•"/>
          </a:pPr>
          <a:r>
            <a:rPr lang="en-US" sz="1600" kern="1200" dirty="0"/>
            <a:t>Sentences in different language in case of language translation etc.</a:t>
          </a:r>
        </a:p>
      </dsp:txBody>
      <dsp:txXfrm rot="10800000">
        <a:off x="3111107" y="2579764"/>
        <a:ext cx="6861763" cy="2838821"/>
      </dsp:txXfrm>
    </dsp:sp>
    <dsp:sp modelId="{CB83E858-355F-BC40-BC04-908DA8B0F79C}">
      <dsp:nvSpPr>
        <dsp:cNvPr id="0" name=""/>
        <dsp:cNvSpPr/>
      </dsp:nvSpPr>
      <dsp:spPr>
        <a:xfrm>
          <a:off x="1412796" y="3035589"/>
          <a:ext cx="1977211" cy="1927171"/>
        </a:xfrm>
        <a:prstGeom prst="round2Diag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11000" b="-11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875F57-9405-104F-9DA2-634E9808F913}"/>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A3C8407B-25E1-324B-8793-983FB51DD6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2ECE5A56-1ABA-4242-9F13-B1B2F7F38876}"/>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5" name="Footer Placeholder 4">
            <a:extLst>
              <a:ext uri="{FF2B5EF4-FFF2-40B4-BE49-F238E27FC236}">
                <a16:creationId xmlns:a16="http://schemas.microsoft.com/office/drawing/2014/main" id="{E2A15FEE-13AD-7548-BDF7-DBC790BB3D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5BBD39-2DA7-834D-A547-B5D893ED30AC}"/>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32683144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344F3-1AC1-4B40-814F-0BCD415E285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D8D432E-A6A3-CA4A-AB8B-F1D0B1B0AB9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FD1AA24-A061-1F49-A948-EFEC5B752C84}"/>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5" name="Footer Placeholder 4">
            <a:extLst>
              <a:ext uri="{FF2B5EF4-FFF2-40B4-BE49-F238E27FC236}">
                <a16:creationId xmlns:a16="http://schemas.microsoft.com/office/drawing/2014/main" id="{D673058F-6A76-FB4B-864D-D43FE2D5DF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309C4A-2BFD-A844-A4F3-BF3A5870471E}"/>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8414763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FBA799-4D86-EE40-87F5-B40E9F99793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5D0F72A-F4D6-CA40-BC9E-4CD26529CA2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110CA72-BFDC-C14A-A7E3-1B248A55CF4B}"/>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5" name="Footer Placeholder 4">
            <a:extLst>
              <a:ext uri="{FF2B5EF4-FFF2-40B4-BE49-F238E27FC236}">
                <a16:creationId xmlns:a16="http://schemas.microsoft.com/office/drawing/2014/main" id="{8FCB59A6-F744-2846-A2D0-06F07BEE9B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A6A8FB-8A3F-3D4A-B2AF-28A6D7AAE802}"/>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18971629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6B102-B33E-CC45-B719-E64FECA637C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3D666A6-E06A-1747-8FE8-5AA21D5657D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A0C1C64-CCBF-F247-A371-955078EBC5E0}"/>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5" name="Footer Placeholder 4">
            <a:extLst>
              <a:ext uri="{FF2B5EF4-FFF2-40B4-BE49-F238E27FC236}">
                <a16:creationId xmlns:a16="http://schemas.microsoft.com/office/drawing/2014/main" id="{1942DD7B-76DE-414A-874E-63714D5ECA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269BFC-FF1D-3044-A2C2-7954E58118EC}"/>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3679941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EAC9A-BA9B-3344-82AE-94DF2158BE8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FD4055A-6FB3-9C43-B553-D34D4D54AE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E596C18-0EC7-C845-85CA-2AFEE8BC9C80}"/>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5" name="Footer Placeholder 4">
            <a:extLst>
              <a:ext uri="{FF2B5EF4-FFF2-40B4-BE49-F238E27FC236}">
                <a16:creationId xmlns:a16="http://schemas.microsoft.com/office/drawing/2014/main" id="{4A604DE3-CE2F-B54A-B665-B950CE8AAE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EC2CD4-BB86-824A-B116-C0895BECDCB2}"/>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31166599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452BE-0B82-8141-8F99-6185D176860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9A78156-612F-1D4B-8397-A45AC33662A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BC27562-6845-C149-8EEE-918836957E8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A07FBF31-5772-D24D-8DCE-F7E705631535}"/>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6" name="Footer Placeholder 5">
            <a:extLst>
              <a:ext uri="{FF2B5EF4-FFF2-40B4-BE49-F238E27FC236}">
                <a16:creationId xmlns:a16="http://schemas.microsoft.com/office/drawing/2014/main" id="{167866C4-1541-7C46-9A67-D84E5E0CDC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118A2C-1650-AA47-8C51-D48F0FC0F4B6}"/>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35914751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21155-7180-3F45-B83B-860E3C3FCB8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93B7C51-72ED-6942-895C-CEF830774D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87BAE9A-707C-9848-BED2-A21C4703E0D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1CD5638-CDAA-4641-9D6B-340E4C58EE0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B1A8C5C-C3E9-FE40-81FA-841836F20FB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A9D42D03-8245-8349-A8A8-1CA88F2316F1}"/>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8" name="Footer Placeholder 7">
            <a:extLst>
              <a:ext uri="{FF2B5EF4-FFF2-40B4-BE49-F238E27FC236}">
                <a16:creationId xmlns:a16="http://schemas.microsoft.com/office/drawing/2014/main" id="{75D6AC94-CACD-D34A-947E-BD1D9F9CEE0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72CB18-773A-1A44-8120-1692F4205813}"/>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4068424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B25B1-09B6-5A40-8062-88900D75745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B1F4D2F-D0FB-F44C-A480-D6B48604CC55}"/>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4" name="Footer Placeholder 3">
            <a:extLst>
              <a:ext uri="{FF2B5EF4-FFF2-40B4-BE49-F238E27FC236}">
                <a16:creationId xmlns:a16="http://schemas.microsoft.com/office/drawing/2014/main" id="{8B012651-81DA-084A-B05B-C210686895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7F26091-636D-4546-A26D-9AC69BDAE7ED}"/>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25283364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DA2A95-44FD-7244-AF9B-F4ECA8A4F008}"/>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3" name="Footer Placeholder 2">
            <a:extLst>
              <a:ext uri="{FF2B5EF4-FFF2-40B4-BE49-F238E27FC236}">
                <a16:creationId xmlns:a16="http://schemas.microsoft.com/office/drawing/2014/main" id="{C7689847-9D5E-D04E-A131-B578E7620D0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22E1A0-7924-334C-8FAC-16BD4EC9885F}"/>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1994092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63533-EF3C-EC4F-9FF5-16534DE18E1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FC885081-EEC3-5846-8511-108EE337B5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07D9F2EA-E788-2F41-B795-8303F81A47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1E93C2B-48B9-244F-913A-B1A2B212F774}"/>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6" name="Footer Placeholder 5">
            <a:extLst>
              <a:ext uri="{FF2B5EF4-FFF2-40B4-BE49-F238E27FC236}">
                <a16:creationId xmlns:a16="http://schemas.microsoft.com/office/drawing/2014/main" id="{B706119A-6DCC-6E4F-8188-962B35D4BB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E9294A-3476-2D40-A18C-F161FB441D57}"/>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2186008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F29438-185A-9647-BD6D-DB34257F0EA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EA2E41BC-49AF-2548-A45C-A0DA5A9A77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C07BFD-7753-F248-8701-09294DDBE3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B58FF7C-A933-8347-9775-EB4EC36A2CAE}"/>
              </a:ext>
            </a:extLst>
          </p:cNvPr>
          <p:cNvSpPr>
            <a:spLocks noGrp="1"/>
          </p:cNvSpPr>
          <p:nvPr>
            <p:ph type="dt" sz="half" idx="10"/>
          </p:nvPr>
        </p:nvSpPr>
        <p:spPr/>
        <p:txBody>
          <a:bodyPr/>
          <a:lstStyle/>
          <a:p>
            <a:fld id="{8A7B12EE-FAC4-184D-BB69-1EAAAF4773F0}" type="datetimeFigureOut">
              <a:rPr lang="en-US" smtClean="0"/>
              <a:t>8/30/20</a:t>
            </a:fld>
            <a:endParaRPr lang="en-US"/>
          </a:p>
        </p:txBody>
      </p:sp>
      <p:sp>
        <p:nvSpPr>
          <p:cNvPr id="6" name="Footer Placeholder 5">
            <a:extLst>
              <a:ext uri="{FF2B5EF4-FFF2-40B4-BE49-F238E27FC236}">
                <a16:creationId xmlns:a16="http://schemas.microsoft.com/office/drawing/2014/main" id="{52D35FF5-24B8-DE45-A483-AA31AE2C93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8BD1B1-8A67-094B-8E2F-0B47D7C657C5}"/>
              </a:ext>
            </a:extLst>
          </p:cNvPr>
          <p:cNvSpPr>
            <a:spLocks noGrp="1"/>
          </p:cNvSpPr>
          <p:nvPr>
            <p:ph type="sldNum" sz="quarter" idx="12"/>
          </p:nvPr>
        </p:nvSpPr>
        <p:spPr/>
        <p:txBody>
          <a:bodyPr/>
          <a:lstStyle/>
          <a:p>
            <a:fld id="{0480D0D3-BF12-394C-B83D-76A2D50768D4}" type="slidenum">
              <a:rPr lang="en-US" smtClean="0"/>
              <a:t>‹#›</a:t>
            </a:fld>
            <a:endParaRPr lang="en-US"/>
          </a:p>
        </p:txBody>
      </p:sp>
    </p:spTree>
    <p:extLst>
      <p:ext uri="{BB962C8B-B14F-4D97-AF65-F5344CB8AC3E}">
        <p14:creationId xmlns:p14="http://schemas.microsoft.com/office/powerpoint/2010/main" val="9150571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64B998-53B2-E94B-9B27-F2EFB177B5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AC3E971-A961-FD4A-921C-D77DA27D28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353C695-A8A7-DA46-ACF5-40CC9D9BE3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7B12EE-FAC4-184D-BB69-1EAAAF4773F0}" type="datetimeFigureOut">
              <a:rPr lang="en-US" smtClean="0"/>
              <a:t>8/30/20</a:t>
            </a:fld>
            <a:endParaRPr lang="en-US"/>
          </a:p>
        </p:txBody>
      </p:sp>
      <p:sp>
        <p:nvSpPr>
          <p:cNvPr id="5" name="Footer Placeholder 4">
            <a:extLst>
              <a:ext uri="{FF2B5EF4-FFF2-40B4-BE49-F238E27FC236}">
                <a16:creationId xmlns:a16="http://schemas.microsoft.com/office/drawing/2014/main" id="{F6A3D3AA-4F25-EC40-B7EB-22CBB7B3E9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121B269-C8EB-014C-876F-5AFD4B914B4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480D0D3-BF12-394C-B83D-76A2D50768D4}" type="slidenum">
              <a:rPr lang="en-US" smtClean="0"/>
              <a:t>‹#›</a:t>
            </a:fld>
            <a:endParaRPr lang="en-US"/>
          </a:p>
        </p:txBody>
      </p:sp>
    </p:spTree>
    <p:extLst>
      <p:ext uri="{BB962C8B-B14F-4D97-AF65-F5344CB8AC3E}">
        <p14:creationId xmlns:p14="http://schemas.microsoft.com/office/powerpoint/2010/main" val="41137087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8.png"/><Relationship Id="rId7" Type="http://schemas.openxmlformats.org/officeDocument/2006/relationships/diagramColors" Target="../diagrams/colors3.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07C52981-97C1-4F4A-B126-65428D8AB136}"/>
              </a:ext>
            </a:extLst>
          </p:cNvPr>
          <p:cNvGraphicFramePr>
            <a:graphicFrameLocks noGrp="1"/>
          </p:cNvGraphicFramePr>
          <p:nvPr>
            <p:ph idx="1"/>
            <p:extLst>
              <p:ext uri="{D42A27DB-BD31-4B8C-83A1-F6EECF244321}">
                <p14:modId xmlns:p14="http://schemas.microsoft.com/office/powerpoint/2010/main" val="628957721"/>
              </p:ext>
            </p:extLst>
          </p:nvPr>
        </p:nvGraphicFramePr>
        <p:xfrm>
          <a:off x="-74140" y="228600"/>
          <a:ext cx="11846010" cy="6400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734770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3C932-32A1-C64C-A3E7-3FB4C4892F68}"/>
              </a:ext>
            </a:extLst>
          </p:cNvPr>
          <p:cNvSpPr>
            <a:spLocks noGrp="1"/>
          </p:cNvSpPr>
          <p:nvPr>
            <p:ph type="title"/>
          </p:nvPr>
        </p:nvSpPr>
        <p:spPr>
          <a:xfrm>
            <a:off x="838200" y="82493"/>
            <a:ext cx="10515600" cy="1183612"/>
          </a:xfrm>
        </p:spPr>
        <p:txBody>
          <a:bodyPr/>
          <a:lstStyle/>
          <a:p>
            <a:pPr algn="ctr"/>
            <a:r>
              <a:rPr lang="en-US" dirty="0"/>
              <a:t>BERT</a:t>
            </a:r>
          </a:p>
        </p:txBody>
      </p:sp>
      <p:sp>
        <p:nvSpPr>
          <p:cNvPr id="6" name="TextBox 5">
            <a:extLst>
              <a:ext uri="{FF2B5EF4-FFF2-40B4-BE49-F238E27FC236}">
                <a16:creationId xmlns:a16="http://schemas.microsoft.com/office/drawing/2014/main" id="{F25FF2A2-4D43-A742-9A50-549264DE1C3D}"/>
              </a:ext>
            </a:extLst>
          </p:cNvPr>
          <p:cNvSpPr txBox="1"/>
          <p:nvPr/>
        </p:nvSpPr>
        <p:spPr>
          <a:xfrm>
            <a:off x="3715789" y="6208050"/>
            <a:ext cx="6598920" cy="369332"/>
          </a:xfrm>
          <a:prstGeom prst="rect">
            <a:avLst/>
          </a:prstGeom>
          <a:noFill/>
        </p:spPr>
        <p:txBody>
          <a:bodyPr wrap="square" rtlCol="0">
            <a:spAutoFit/>
          </a:bodyPr>
          <a:lstStyle/>
          <a:p>
            <a:r>
              <a:rPr lang="en-US" dirty="0"/>
              <a:t>https://</a:t>
            </a:r>
            <a:r>
              <a:rPr lang="en-US" dirty="0" err="1"/>
              <a:t>www.youtube.com</a:t>
            </a:r>
            <a:r>
              <a:rPr lang="en-US" dirty="0"/>
              <a:t>/</a:t>
            </a:r>
            <a:r>
              <a:rPr lang="en-US" dirty="0" err="1"/>
              <a:t>watch?v</a:t>
            </a:r>
            <a:r>
              <a:rPr lang="en-US" dirty="0"/>
              <a:t>=xI0HHN5XKDo</a:t>
            </a:r>
          </a:p>
        </p:txBody>
      </p:sp>
      <p:pic>
        <p:nvPicPr>
          <p:cNvPr id="8" name="Picture 7">
            <a:extLst>
              <a:ext uri="{FF2B5EF4-FFF2-40B4-BE49-F238E27FC236}">
                <a16:creationId xmlns:a16="http://schemas.microsoft.com/office/drawing/2014/main" id="{6743498D-FF29-CA46-9B1C-61B7640FB18B}"/>
              </a:ext>
            </a:extLst>
          </p:cNvPr>
          <p:cNvPicPr>
            <a:picLocks noChangeAspect="1"/>
          </p:cNvPicPr>
          <p:nvPr/>
        </p:nvPicPr>
        <p:blipFill>
          <a:blip r:embed="rId2"/>
          <a:stretch>
            <a:fillRect/>
          </a:stretch>
        </p:blipFill>
        <p:spPr>
          <a:xfrm>
            <a:off x="6720108" y="3145271"/>
            <a:ext cx="5380452" cy="1183613"/>
          </a:xfrm>
          <a:prstGeom prst="rect">
            <a:avLst/>
          </a:prstGeom>
        </p:spPr>
      </p:pic>
      <p:sp>
        <p:nvSpPr>
          <p:cNvPr id="9" name="TextBox 8">
            <a:extLst>
              <a:ext uri="{FF2B5EF4-FFF2-40B4-BE49-F238E27FC236}">
                <a16:creationId xmlns:a16="http://schemas.microsoft.com/office/drawing/2014/main" id="{6030800E-74D4-DE42-938A-DF953BFA08EF}"/>
              </a:ext>
            </a:extLst>
          </p:cNvPr>
          <p:cNvSpPr txBox="1"/>
          <p:nvPr/>
        </p:nvSpPr>
        <p:spPr>
          <a:xfrm>
            <a:off x="7589522" y="2378153"/>
            <a:ext cx="3483032" cy="646331"/>
          </a:xfrm>
          <a:prstGeom prst="rect">
            <a:avLst/>
          </a:prstGeom>
          <a:noFill/>
        </p:spPr>
        <p:txBody>
          <a:bodyPr wrap="square" rtlCol="0">
            <a:spAutoFit/>
          </a:bodyPr>
          <a:lstStyle/>
          <a:p>
            <a:r>
              <a:rPr lang="en-US" dirty="0"/>
              <a:t>BERT is formed by stacking the encoder part of a transformer</a:t>
            </a:r>
          </a:p>
        </p:txBody>
      </p:sp>
      <p:pic>
        <p:nvPicPr>
          <p:cNvPr id="13" name="Content Placeholder 12">
            <a:extLst>
              <a:ext uri="{FF2B5EF4-FFF2-40B4-BE49-F238E27FC236}">
                <a16:creationId xmlns:a16="http://schemas.microsoft.com/office/drawing/2014/main" id="{2C5DBE34-3E12-7D4C-9C85-AF5A07AC834B}"/>
              </a:ext>
            </a:extLst>
          </p:cNvPr>
          <p:cNvPicPr>
            <a:picLocks noGrp="1" noChangeAspect="1"/>
          </p:cNvPicPr>
          <p:nvPr>
            <p:ph idx="1"/>
          </p:nvPr>
        </p:nvPicPr>
        <p:blipFill>
          <a:blip r:embed="rId3"/>
          <a:stretch>
            <a:fillRect/>
          </a:stretch>
        </p:blipFill>
        <p:spPr>
          <a:xfrm>
            <a:off x="140327" y="1785852"/>
            <a:ext cx="6579781" cy="3758737"/>
          </a:xfrm>
        </p:spPr>
      </p:pic>
    </p:spTree>
    <p:extLst>
      <p:ext uri="{BB962C8B-B14F-4D97-AF65-F5344CB8AC3E}">
        <p14:creationId xmlns:p14="http://schemas.microsoft.com/office/powerpoint/2010/main" val="3921700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BBE01-43EE-BB42-89D3-8BC48DED51AA}"/>
              </a:ext>
            </a:extLst>
          </p:cNvPr>
          <p:cNvSpPr>
            <a:spLocks noGrp="1"/>
          </p:cNvSpPr>
          <p:nvPr>
            <p:ph type="title"/>
          </p:nvPr>
        </p:nvSpPr>
        <p:spPr>
          <a:xfrm>
            <a:off x="696884" y="207818"/>
            <a:ext cx="10515600" cy="975793"/>
          </a:xfrm>
        </p:spPr>
        <p:txBody>
          <a:bodyPr/>
          <a:lstStyle/>
          <a:p>
            <a:pPr algn="ctr"/>
            <a:r>
              <a:rPr lang="en-US" dirty="0"/>
              <a:t>Pretraining</a:t>
            </a:r>
          </a:p>
        </p:txBody>
      </p:sp>
      <p:pic>
        <p:nvPicPr>
          <p:cNvPr id="5" name="Content Placeholder 4">
            <a:extLst>
              <a:ext uri="{FF2B5EF4-FFF2-40B4-BE49-F238E27FC236}">
                <a16:creationId xmlns:a16="http://schemas.microsoft.com/office/drawing/2014/main" id="{9518116B-D5C0-A646-AB73-F204FD39520E}"/>
              </a:ext>
            </a:extLst>
          </p:cNvPr>
          <p:cNvPicPr>
            <a:picLocks noGrp="1" noChangeAspect="1"/>
          </p:cNvPicPr>
          <p:nvPr>
            <p:ph idx="1"/>
          </p:nvPr>
        </p:nvPicPr>
        <p:blipFill>
          <a:blip r:embed="rId2"/>
          <a:stretch>
            <a:fillRect/>
          </a:stretch>
        </p:blipFill>
        <p:spPr>
          <a:xfrm>
            <a:off x="122303" y="1227426"/>
            <a:ext cx="6464839" cy="3636472"/>
          </a:xfrm>
        </p:spPr>
      </p:pic>
      <p:sp>
        <p:nvSpPr>
          <p:cNvPr id="7" name="TextBox 6">
            <a:extLst>
              <a:ext uri="{FF2B5EF4-FFF2-40B4-BE49-F238E27FC236}">
                <a16:creationId xmlns:a16="http://schemas.microsoft.com/office/drawing/2014/main" id="{EC395745-36AA-CE4C-AD40-3DAF4A6519CA}"/>
              </a:ext>
            </a:extLst>
          </p:cNvPr>
          <p:cNvSpPr txBox="1"/>
          <p:nvPr/>
        </p:nvSpPr>
        <p:spPr>
          <a:xfrm>
            <a:off x="7639396" y="1421476"/>
            <a:ext cx="3491346" cy="3139321"/>
          </a:xfrm>
          <a:prstGeom prst="rect">
            <a:avLst/>
          </a:prstGeom>
          <a:noFill/>
        </p:spPr>
        <p:txBody>
          <a:bodyPr wrap="square" rtlCol="0">
            <a:spAutoFit/>
          </a:bodyPr>
          <a:lstStyle/>
          <a:p>
            <a:r>
              <a:rPr lang="en-US" b="1" i="1" dirty="0">
                <a:highlight>
                  <a:srgbClr val="C0C0C0"/>
                </a:highlight>
              </a:rPr>
              <a:t>Bert learns using MLM and NSP:</a:t>
            </a:r>
          </a:p>
          <a:p>
            <a:endParaRPr lang="en-US" dirty="0">
              <a:highlight>
                <a:srgbClr val="C0C0C0"/>
              </a:highlight>
            </a:endParaRPr>
          </a:p>
          <a:p>
            <a:r>
              <a:rPr lang="en-US" b="1" dirty="0"/>
              <a:t>MLM :</a:t>
            </a:r>
          </a:p>
          <a:p>
            <a:pPr marL="285750" indent="-285750">
              <a:buFont typeface="Arial" panose="020B0604020202020204" pitchFamily="34" charset="0"/>
              <a:buChar char="•"/>
            </a:pPr>
            <a:r>
              <a:rPr lang="en-US" dirty="0"/>
              <a:t>MLM is like fill in the blanks </a:t>
            </a:r>
          </a:p>
          <a:p>
            <a:pPr marL="285750" indent="-285750">
              <a:buFont typeface="Arial" panose="020B0604020202020204" pitchFamily="34" charset="0"/>
              <a:buChar char="•"/>
            </a:pPr>
            <a:r>
              <a:rPr lang="en-US" dirty="0"/>
              <a:t>It helps </a:t>
            </a:r>
            <a:r>
              <a:rPr lang="en-US" dirty="0" err="1"/>
              <a:t>bert</a:t>
            </a:r>
            <a:r>
              <a:rPr lang="en-US" dirty="0"/>
              <a:t> understand bidirectional context.</a:t>
            </a:r>
          </a:p>
          <a:p>
            <a:endParaRPr lang="en-US" dirty="0"/>
          </a:p>
          <a:p>
            <a:r>
              <a:rPr lang="en-US" b="1" dirty="0"/>
              <a:t>NSP:</a:t>
            </a:r>
          </a:p>
          <a:p>
            <a:pPr marL="285750" indent="-285750">
              <a:buFont typeface="Arial" panose="020B0604020202020204" pitchFamily="34" charset="0"/>
              <a:buChar char="•"/>
            </a:pPr>
            <a:r>
              <a:rPr lang="en-US" dirty="0"/>
              <a:t>NSP is like a binary classification</a:t>
            </a:r>
          </a:p>
          <a:p>
            <a:pPr marL="285750" indent="-285750">
              <a:buFont typeface="Arial" panose="020B0604020202020204" pitchFamily="34" charset="0"/>
              <a:buChar char="•"/>
            </a:pPr>
            <a:r>
              <a:rPr lang="en-US" dirty="0"/>
              <a:t>It helps </a:t>
            </a:r>
            <a:r>
              <a:rPr lang="en-US" dirty="0" err="1"/>
              <a:t>bert</a:t>
            </a:r>
            <a:r>
              <a:rPr lang="en-US" dirty="0"/>
              <a:t> understand context over multiple sentences </a:t>
            </a:r>
          </a:p>
        </p:txBody>
      </p:sp>
    </p:spTree>
    <p:extLst>
      <p:ext uri="{BB962C8B-B14F-4D97-AF65-F5344CB8AC3E}">
        <p14:creationId xmlns:p14="http://schemas.microsoft.com/office/powerpoint/2010/main" val="2055816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DD64B05-C001-5E43-A016-4F3F666ACC75}"/>
              </a:ext>
            </a:extLst>
          </p:cNvPr>
          <p:cNvPicPr>
            <a:picLocks noChangeAspect="1"/>
          </p:cNvPicPr>
          <p:nvPr/>
        </p:nvPicPr>
        <p:blipFill>
          <a:blip r:embed="rId2"/>
          <a:stretch>
            <a:fillRect/>
          </a:stretch>
        </p:blipFill>
        <p:spPr>
          <a:xfrm>
            <a:off x="214091" y="299258"/>
            <a:ext cx="5881909" cy="3129742"/>
          </a:xfrm>
          <a:prstGeom prst="rect">
            <a:avLst/>
          </a:prstGeom>
        </p:spPr>
      </p:pic>
      <p:pic>
        <p:nvPicPr>
          <p:cNvPr id="9" name="Picture 8">
            <a:extLst>
              <a:ext uri="{FF2B5EF4-FFF2-40B4-BE49-F238E27FC236}">
                <a16:creationId xmlns:a16="http://schemas.microsoft.com/office/drawing/2014/main" id="{7609C2C1-74A9-4E4F-96A0-58A879E34B17}"/>
              </a:ext>
            </a:extLst>
          </p:cNvPr>
          <p:cNvPicPr>
            <a:picLocks noChangeAspect="1"/>
          </p:cNvPicPr>
          <p:nvPr/>
        </p:nvPicPr>
        <p:blipFill>
          <a:blip r:embed="rId3"/>
          <a:stretch>
            <a:fillRect/>
          </a:stretch>
        </p:blipFill>
        <p:spPr>
          <a:xfrm>
            <a:off x="7232958" y="369068"/>
            <a:ext cx="4418500" cy="2928892"/>
          </a:xfrm>
          <a:prstGeom prst="rect">
            <a:avLst/>
          </a:prstGeom>
        </p:spPr>
      </p:pic>
      <p:pic>
        <p:nvPicPr>
          <p:cNvPr id="15" name="Picture 14">
            <a:extLst>
              <a:ext uri="{FF2B5EF4-FFF2-40B4-BE49-F238E27FC236}">
                <a16:creationId xmlns:a16="http://schemas.microsoft.com/office/drawing/2014/main" id="{BBAEF9C4-A318-7E46-9528-C926846F555B}"/>
              </a:ext>
            </a:extLst>
          </p:cNvPr>
          <p:cNvPicPr>
            <a:picLocks noChangeAspect="1"/>
          </p:cNvPicPr>
          <p:nvPr/>
        </p:nvPicPr>
        <p:blipFill>
          <a:blip r:embed="rId4"/>
          <a:stretch>
            <a:fillRect/>
          </a:stretch>
        </p:blipFill>
        <p:spPr>
          <a:xfrm>
            <a:off x="4015956" y="3691700"/>
            <a:ext cx="4787224" cy="2928892"/>
          </a:xfrm>
          <a:prstGeom prst="rect">
            <a:avLst/>
          </a:prstGeom>
        </p:spPr>
      </p:pic>
    </p:spTree>
    <p:extLst>
      <p:ext uri="{BB962C8B-B14F-4D97-AF65-F5344CB8AC3E}">
        <p14:creationId xmlns:p14="http://schemas.microsoft.com/office/powerpoint/2010/main" val="18425445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9B78D-7620-E74C-9DC8-23237EA49DAF}"/>
              </a:ext>
            </a:extLst>
          </p:cNvPr>
          <p:cNvSpPr>
            <a:spLocks noGrp="1"/>
          </p:cNvSpPr>
          <p:nvPr>
            <p:ph type="title"/>
          </p:nvPr>
        </p:nvSpPr>
        <p:spPr>
          <a:xfrm>
            <a:off x="838200" y="0"/>
            <a:ext cx="10515600" cy="1325563"/>
          </a:xfrm>
        </p:spPr>
        <p:txBody>
          <a:bodyPr/>
          <a:lstStyle/>
          <a:p>
            <a:pPr algn="ctr"/>
            <a:r>
              <a:rPr lang="en-US" dirty="0"/>
              <a:t>Fine Tuning</a:t>
            </a:r>
          </a:p>
        </p:txBody>
      </p:sp>
      <p:pic>
        <p:nvPicPr>
          <p:cNvPr id="9" name="Content Placeholder 8">
            <a:extLst>
              <a:ext uri="{FF2B5EF4-FFF2-40B4-BE49-F238E27FC236}">
                <a16:creationId xmlns:a16="http://schemas.microsoft.com/office/drawing/2014/main" id="{29E7DA76-1D50-1148-BBD0-515A9DE3174D}"/>
              </a:ext>
            </a:extLst>
          </p:cNvPr>
          <p:cNvPicPr>
            <a:picLocks noGrp="1" noChangeAspect="1"/>
          </p:cNvPicPr>
          <p:nvPr>
            <p:ph idx="1"/>
          </p:nvPr>
        </p:nvPicPr>
        <p:blipFill>
          <a:blip r:embed="rId2"/>
          <a:stretch>
            <a:fillRect/>
          </a:stretch>
        </p:blipFill>
        <p:spPr>
          <a:xfrm>
            <a:off x="156992" y="1906349"/>
            <a:ext cx="5460791" cy="3121748"/>
          </a:xfrm>
        </p:spPr>
      </p:pic>
      <p:pic>
        <p:nvPicPr>
          <p:cNvPr id="11" name="Picture 10">
            <a:extLst>
              <a:ext uri="{FF2B5EF4-FFF2-40B4-BE49-F238E27FC236}">
                <a16:creationId xmlns:a16="http://schemas.microsoft.com/office/drawing/2014/main" id="{C1EE2FA7-A82B-C543-8712-A15E3DE0CFDC}"/>
              </a:ext>
            </a:extLst>
          </p:cNvPr>
          <p:cNvPicPr>
            <a:picLocks noChangeAspect="1"/>
          </p:cNvPicPr>
          <p:nvPr/>
        </p:nvPicPr>
        <p:blipFill>
          <a:blip r:embed="rId3"/>
          <a:stretch>
            <a:fillRect/>
          </a:stretch>
        </p:blipFill>
        <p:spPr>
          <a:xfrm>
            <a:off x="6234234" y="1906349"/>
            <a:ext cx="5957766" cy="3045302"/>
          </a:xfrm>
          <a:prstGeom prst="rect">
            <a:avLst/>
          </a:prstGeom>
        </p:spPr>
      </p:pic>
    </p:spTree>
    <p:extLst>
      <p:ext uri="{BB962C8B-B14F-4D97-AF65-F5344CB8AC3E}">
        <p14:creationId xmlns:p14="http://schemas.microsoft.com/office/powerpoint/2010/main" val="20757704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F2A65-904F-F546-9A86-6A3684AB7DA9}"/>
              </a:ext>
            </a:extLst>
          </p:cNvPr>
          <p:cNvSpPr>
            <a:spLocks noGrp="1"/>
          </p:cNvSpPr>
          <p:nvPr>
            <p:ph type="title"/>
          </p:nvPr>
        </p:nvSpPr>
        <p:spPr/>
        <p:txBody>
          <a:bodyPr/>
          <a:lstStyle/>
          <a:p>
            <a:r>
              <a:rPr lang="en-US" dirty="0"/>
              <a:t>Notes	</a:t>
            </a:r>
          </a:p>
        </p:txBody>
      </p:sp>
      <p:sp>
        <p:nvSpPr>
          <p:cNvPr id="3" name="Content Placeholder 2">
            <a:extLst>
              <a:ext uri="{FF2B5EF4-FFF2-40B4-BE49-F238E27FC236}">
                <a16:creationId xmlns:a16="http://schemas.microsoft.com/office/drawing/2014/main" id="{E71E7603-9271-7542-AA3A-9BBDFFD45F52}"/>
              </a:ext>
            </a:extLst>
          </p:cNvPr>
          <p:cNvSpPr>
            <a:spLocks noGrp="1"/>
          </p:cNvSpPr>
          <p:nvPr>
            <p:ph idx="1"/>
          </p:nvPr>
        </p:nvSpPr>
        <p:spPr/>
        <p:txBody>
          <a:bodyPr/>
          <a:lstStyle/>
          <a:p>
            <a:pPr marL="514350" indent="-514350">
              <a:buFont typeface="+mj-lt"/>
              <a:buAutoNum type="arabicPeriod"/>
            </a:pPr>
            <a:r>
              <a:rPr lang="en-IN" dirty="0"/>
              <a:t>Character-level models, self-attention (Wang et al., 2017), and bi-attention (</a:t>
            </a:r>
            <a:r>
              <a:rPr lang="en-IN" dirty="0" err="1"/>
              <a:t>Seo</a:t>
            </a:r>
            <a:r>
              <a:rPr lang="en-IN" dirty="0"/>
              <a:t> et al., 2017) </a:t>
            </a:r>
          </a:p>
          <a:p>
            <a:pPr marL="514350" indent="-514350">
              <a:buFont typeface="+mj-lt"/>
              <a:buAutoNum type="arabicPeriod"/>
            </a:pPr>
            <a:r>
              <a:rPr lang="en-IN" dirty="0"/>
              <a:t>Cross entropy</a:t>
            </a:r>
          </a:p>
          <a:p>
            <a:pPr marL="514350" indent="-514350">
              <a:buFont typeface="+mj-lt"/>
              <a:buAutoNum type="arabicPeriod"/>
            </a:pPr>
            <a:endParaRPr lang="en-IN" dirty="0"/>
          </a:p>
          <a:p>
            <a:pPr marL="514350" indent="-514350">
              <a:buFont typeface="+mj-lt"/>
              <a:buAutoNum type="arabicPeriod"/>
            </a:pPr>
            <a:endParaRPr lang="en-US" dirty="0"/>
          </a:p>
        </p:txBody>
      </p:sp>
    </p:spTree>
    <p:extLst>
      <p:ext uri="{BB962C8B-B14F-4D97-AF65-F5344CB8AC3E}">
        <p14:creationId xmlns:p14="http://schemas.microsoft.com/office/powerpoint/2010/main" val="2463268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78F64446-EED1-B54D-8B99-28BA05559817}"/>
              </a:ext>
            </a:extLst>
          </p:cNvPr>
          <p:cNvGraphicFramePr>
            <a:graphicFrameLocks noGrp="1"/>
          </p:cNvGraphicFramePr>
          <p:nvPr>
            <p:ph idx="1"/>
            <p:extLst>
              <p:ext uri="{D42A27DB-BD31-4B8C-83A1-F6EECF244321}">
                <p14:modId xmlns:p14="http://schemas.microsoft.com/office/powerpoint/2010/main" val="1798122209"/>
              </p:ext>
            </p:extLst>
          </p:nvPr>
        </p:nvGraphicFramePr>
        <p:xfrm>
          <a:off x="280086" y="1738184"/>
          <a:ext cx="10999573" cy="35326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a:extLst>
              <a:ext uri="{FF2B5EF4-FFF2-40B4-BE49-F238E27FC236}">
                <a16:creationId xmlns:a16="http://schemas.microsoft.com/office/drawing/2014/main" id="{1C711C37-71F2-0C4C-937F-0378DEBD46F6}"/>
              </a:ext>
            </a:extLst>
          </p:cNvPr>
          <p:cNvSpPr txBox="1"/>
          <p:nvPr/>
        </p:nvSpPr>
        <p:spPr>
          <a:xfrm>
            <a:off x="3128211" y="247507"/>
            <a:ext cx="2241311" cy="646331"/>
          </a:xfrm>
          <a:prstGeom prst="rect">
            <a:avLst/>
          </a:prstGeom>
          <a:noFill/>
        </p:spPr>
        <p:txBody>
          <a:bodyPr wrap="square" rtlCol="0">
            <a:spAutoFit/>
          </a:bodyPr>
          <a:lstStyle/>
          <a:p>
            <a:r>
              <a:rPr lang="en-US" dirty="0"/>
              <a:t>Coreference Resolution??</a:t>
            </a:r>
          </a:p>
        </p:txBody>
      </p:sp>
    </p:spTree>
    <p:extLst>
      <p:ext uri="{BB962C8B-B14F-4D97-AF65-F5344CB8AC3E}">
        <p14:creationId xmlns:p14="http://schemas.microsoft.com/office/powerpoint/2010/main" val="3506124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65E8A-6452-DA44-AB14-62D8B82CE4A8}"/>
              </a:ext>
            </a:extLst>
          </p:cNvPr>
          <p:cNvSpPr>
            <a:spLocks noGrp="1"/>
          </p:cNvSpPr>
          <p:nvPr>
            <p:ph type="title"/>
          </p:nvPr>
        </p:nvSpPr>
        <p:spPr>
          <a:xfrm>
            <a:off x="385119" y="0"/>
            <a:ext cx="10515600" cy="1325563"/>
          </a:xfrm>
        </p:spPr>
        <p:txBody>
          <a:bodyPr>
            <a:normAutofit/>
          </a:bodyPr>
          <a:lstStyle/>
          <a:p>
            <a:pPr algn="ctr"/>
            <a:r>
              <a:rPr lang="en-US" sz="3200" dirty="0"/>
              <a:t>Stemming and Lemmatization</a:t>
            </a:r>
          </a:p>
        </p:txBody>
      </p:sp>
      <p:graphicFrame>
        <p:nvGraphicFramePr>
          <p:cNvPr id="4" name="Table 4">
            <a:extLst>
              <a:ext uri="{FF2B5EF4-FFF2-40B4-BE49-F238E27FC236}">
                <a16:creationId xmlns:a16="http://schemas.microsoft.com/office/drawing/2014/main" id="{440A98FE-56E4-2B4A-A5A2-45FC79F5EFC2}"/>
              </a:ext>
            </a:extLst>
          </p:cNvPr>
          <p:cNvGraphicFramePr>
            <a:graphicFrameLocks noGrp="1"/>
          </p:cNvGraphicFramePr>
          <p:nvPr>
            <p:ph idx="1"/>
            <p:extLst>
              <p:ext uri="{D42A27DB-BD31-4B8C-83A1-F6EECF244321}">
                <p14:modId xmlns:p14="http://schemas.microsoft.com/office/powerpoint/2010/main" val="2642407498"/>
              </p:ext>
            </p:extLst>
          </p:nvPr>
        </p:nvGraphicFramePr>
        <p:xfrm>
          <a:off x="1793789" y="1163466"/>
          <a:ext cx="8091616" cy="2260600"/>
        </p:xfrm>
        <a:graphic>
          <a:graphicData uri="http://schemas.openxmlformats.org/drawingml/2006/table">
            <a:tbl>
              <a:tblPr firstRow="1" bandRow="1">
                <a:tableStyleId>{5C22544A-7EE6-4342-B048-85BDC9FD1C3A}</a:tableStyleId>
              </a:tblPr>
              <a:tblGrid>
                <a:gridCol w="3897527">
                  <a:extLst>
                    <a:ext uri="{9D8B030D-6E8A-4147-A177-3AD203B41FA5}">
                      <a16:colId xmlns:a16="http://schemas.microsoft.com/office/drawing/2014/main" val="302799804"/>
                    </a:ext>
                  </a:extLst>
                </a:gridCol>
                <a:gridCol w="4194089">
                  <a:extLst>
                    <a:ext uri="{9D8B030D-6E8A-4147-A177-3AD203B41FA5}">
                      <a16:colId xmlns:a16="http://schemas.microsoft.com/office/drawing/2014/main" val="2176787491"/>
                    </a:ext>
                  </a:extLst>
                </a:gridCol>
              </a:tblGrid>
              <a:tr h="370840">
                <a:tc>
                  <a:txBody>
                    <a:bodyPr/>
                    <a:lstStyle/>
                    <a:p>
                      <a:pPr algn="ctr"/>
                      <a:r>
                        <a:rPr lang="en-US" sz="1400" dirty="0"/>
                        <a:t>Stemming</a:t>
                      </a:r>
                    </a:p>
                  </a:txBody>
                  <a:tcPr/>
                </a:tc>
                <a:tc>
                  <a:txBody>
                    <a:bodyPr/>
                    <a:lstStyle/>
                    <a:p>
                      <a:pPr algn="ctr"/>
                      <a:r>
                        <a:rPr lang="en-US" sz="1400" dirty="0"/>
                        <a:t>Lemmatization</a:t>
                      </a:r>
                    </a:p>
                  </a:txBody>
                  <a:tcPr/>
                </a:tc>
                <a:extLst>
                  <a:ext uri="{0D108BD9-81ED-4DB2-BD59-A6C34878D82A}">
                    <a16:rowId xmlns:a16="http://schemas.microsoft.com/office/drawing/2014/main" val="2905446324"/>
                  </a:ext>
                </a:extLst>
              </a:tr>
              <a:tr h="370840">
                <a:tc>
                  <a:txBody>
                    <a:bodyPr/>
                    <a:lstStyle/>
                    <a:p>
                      <a:r>
                        <a:rPr lang="en-IN" sz="1400" b="0" i="0" u="none" strike="noStrike" kern="1200" dirty="0">
                          <a:solidFill>
                            <a:schemeClr val="dk1"/>
                          </a:solidFill>
                          <a:effectLst/>
                          <a:latin typeface="+mn-lt"/>
                          <a:ea typeface="+mn-ea"/>
                          <a:cs typeface="+mn-cs"/>
                        </a:rPr>
                        <a:t>It is a process of transforming a word to its root form. However the root may not be a valid English word.</a:t>
                      </a:r>
                      <a:endParaRPr lang="en-US" sz="1400" dirty="0"/>
                    </a:p>
                  </a:txBody>
                  <a:tcPr/>
                </a:tc>
                <a:tc>
                  <a:txBody>
                    <a:bodyPr/>
                    <a:lstStyle/>
                    <a:p>
                      <a:r>
                        <a:rPr lang="en-IN" sz="1400" b="0" i="0" u="none" strike="noStrike" kern="1200" dirty="0">
                          <a:solidFill>
                            <a:schemeClr val="dk1"/>
                          </a:solidFill>
                          <a:effectLst/>
                          <a:latin typeface="+mn-lt"/>
                          <a:ea typeface="+mn-ea"/>
                          <a:cs typeface="+mn-cs"/>
                        </a:rPr>
                        <a:t>Unlike stemming, lemmatization reduces the words to a root word existing in the language.</a:t>
                      </a:r>
                      <a:endParaRPr lang="en-US" sz="1400" dirty="0"/>
                    </a:p>
                  </a:txBody>
                  <a:tcPr/>
                </a:tc>
                <a:extLst>
                  <a:ext uri="{0D108BD9-81ED-4DB2-BD59-A6C34878D82A}">
                    <a16:rowId xmlns:a16="http://schemas.microsoft.com/office/drawing/2014/main" val="1346340619"/>
                  </a:ext>
                </a:extLst>
              </a:tr>
              <a:tr h="370840">
                <a:tc>
                  <a:txBody>
                    <a:bodyPr/>
                    <a:lstStyle/>
                    <a:p>
                      <a:r>
                        <a:rPr lang="en-IN" sz="1400" b="1" i="0" u="none" strike="noStrike" kern="1200" dirty="0">
                          <a:solidFill>
                            <a:schemeClr val="dk1"/>
                          </a:solidFill>
                          <a:effectLst/>
                          <a:latin typeface="+mn-lt"/>
                          <a:ea typeface="+mn-ea"/>
                          <a:cs typeface="+mn-cs"/>
                        </a:rPr>
                        <a:t>Stemming </a:t>
                      </a:r>
                      <a:r>
                        <a:rPr lang="en-IN" sz="1400" b="0" i="0" u="none" strike="noStrike" kern="1200" dirty="0">
                          <a:solidFill>
                            <a:schemeClr val="dk1"/>
                          </a:solidFill>
                          <a:effectLst/>
                          <a:latin typeface="+mn-lt"/>
                          <a:ea typeface="+mn-ea"/>
                          <a:cs typeface="+mn-cs"/>
                        </a:rPr>
                        <a:t>work by slicing the end or the beginning of the word, using a list of common prefixes and suffixes like (-</a:t>
                      </a:r>
                      <a:r>
                        <a:rPr lang="en-IN" sz="1400" b="0" i="0" u="none" strike="noStrike" kern="1200" dirty="0" err="1">
                          <a:solidFill>
                            <a:schemeClr val="dk1"/>
                          </a:solidFill>
                          <a:effectLst/>
                          <a:latin typeface="+mn-lt"/>
                          <a:ea typeface="+mn-ea"/>
                          <a:cs typeface="+mn-cs"/>
                        </a:rPr>
                        <a:t>ing</a:t>
                      </a:r>
                      <a:r>
                        <a:rPr lang="en-IN" sz="1400" b="0" i="0" u="none" strike="noStrike" kern="1200" dirty="0">
                          <a:solidFill>
                            <a:schemeClr val="dk1"/>
                          </a:solidFill>
                          <a:effectLst/>
                          <a:latin typeface="+mn-lt"/>
                          <a:ea typeface="+mn-ea"/>
                          <a:cs typeface="+mn-cs"/>
                        </a:rPr>
                        <a:t>, -ed, -es). This slicing can be successful on most occasions, but not always</a:t>
                      </a:r>
                      <a:endParaRPr lang="en-US" sz="1400" dirty="0"/>
                    </a:p>
                  </a:txBody>
                  <a:tcPr/>
                </a:tc>
                <a:tc>
                  <a:txBody>
                    <a:bodyPr/>
                    <a:lstStyle/>
                    <a:p>
                      <a:pPr rtl="0"/>
                      <a:r>
                        <a:rPr lang="en-IN" sz="1400" b="1" i="0" u="none" strike="noStrike" kern="1200" dirty="0">
                          <a:solidFill>
                            <a:schemeClr val="dk1"/>
                          </a:solidFill>
                          <a:effectLst/>
                          <a:latin typeface="+mn-lt"/>
                          <a:ea typeface="+mn-ea"/>
                          <a:cs typeface="+mn-cs"/>
                        </a:rPr>
                        <a:t>Lemmatization </a:t>
                      </a:r>
                      <a:r>
                        <a:rPr lang="en-IN" sz="1400" b="0" i="0" u="none" strike="noStrike" kern="1200" dirty="0">
                          <a:solidFill>
                            <a:schemeClr val="dk1"/>
                          </a:solidFill>
                          <a:effectLst/>
                          <a:latin typeface="+mn-lt"/>
                          <a:ea typeface="+mn-ea"/>
                          <a:cs typeface="+mn-cs"/>
                        </a:rPr>
                        <a:t>takes help of the linguistic analysis of the words. It is necessary to have detailed dictionaries which the algorithm can look through to link the form back to its lemma. It takes help of various linguistic insights of that particular word.</a:t>
                      </a:r>
                    </a:p>
                  </a:txBody>
                  <a:tcPr/>
                </a:tc>
                <a:extLst>
                  <a:ext uri="{0D108BD9-81ED-4DB2-BD59-A6C34878D82A}">
                    <a16:rowId xmlns:a16="http://schemas.microsoft.com/office/drawing/2014/main" val="3698489763"/>
                  </a:ext>
                </a:extLst>
              </a:tr>
            </a:tbl>
          </a:graphicData>
        </a:graphic>
      </p:graphicFrame>
      <p:pic>
        <p:nvPicPr>
          <p:cNvPr id="5" name="Picture 4">
            <a:extLst>
              <a:ext uri="{FF2B5EF4-FFF2-40B4-BE49-F238E27FC236}">
                <a16:creationId xmlns:a16="http://schemas.microsoft.com/office/drawing/2014/main" id="{2AEE171C-7B22-2446-89F9-BC5772765421}"/>
              </a:ext>
            </a:extLst>
          </p:cNvPr>
          <p:cNvPicPr>
            <a:picLocks noChangeAspect="1"/>
          </p:cNvPicPr>
          <p:nvPr/>
        </p:nvPicPr>
        <p:blipFill>
          <a:blip r:embed="rId2"/>
          <a:stretch>
            <a:fillRect/>
          </a:stretch>
        </p:blipFill>
        <p:spPr>
          <a:xfrm>
            <a:off x="609600" y="3486792"/>
            <a:ext cx="4267199" cy="3200400"/>
          </a:xfrm>
          <a:prstGeom prst="rect">
            <a:avLst/>
          </a:prstGeom>
        </p:spPr>
      </p:pic>
      <p:pic>
        <p:nvPicPr>
          <p:cNvPr id="6" name="Picture 5">
            <a:extLst>
              <a:ext uri="{FF2B5EF4-FFF2-40B4-BE49-F238E27FC236}">
                <a16:creationId xmlns:a16="http://schemas.microsoft.com/office/drawing/2014/main" id="{361D589B-2CA2-4546-A760-77EC44483F2E}"/>
              </a:ext>
            </a:extLst>
          </p:cNvPr>
          <p:cNvPicPr>
            <a:picLocks noChangeAspect="1"/>
          </p:cNvPicPr>
          <p:nvPr/>
        </p:nvPicPr>
        <p:blipFill>
          <a:blip r:embed="rId3"/>
          <a:stretch>
            <a:fillRect/>
          </a:stretch>
        </p:blipFill>
        <p:spPr>
          <a:xfrm>
            <a:off x="5989925" y="4326154"/>
            <a:ext cx="4625385" cy="1464318"/>
          </a:xfrm>
          <a:prstGeom prst="rect">
            <a:avLst/>
          </a:prstGeom>
        </p:spPr>
      </p:pic>
    </p:spTree>
    <p:extLst>
      <p:ext uri="{BB962C8B-B14F-4D97-AF65-F5344CB8AC3E}">
        <p14:creationId xmlns:p14="http://schemas.microsoft.com/office/powerpoint/2010/main" val="2159207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A1F7B-1F27-2E46-9701-51C03FA8BC2D}"/>
              </a:ext>
            </a:extLst>
          </p:cNvPr>
          <p:cNvSpPr>
            <a:spLocks noGrp="1"/>
          </p:cNvSpPr>
          <p:nvPr>
            <p:ph type="title"/>
          </p:nvPr>
        </p:nvSpPr>
        <p:spPr>
          <a:xfrm>
            <a:off x="838200" y="19136"/>
            <a:ext cx="10515600" cy="1325563"/>
          </a:xfrm>
        </p:spPr>
        <p:txBody>
          <a:bodyPr>
            <a:normAutofit/>
          </a:bodyPr>
          <a:lstStyle/>
          <a:p>
            <a:pPr algn="ctr"/>
            <a:r>
              <a:rPr lang="en-US" sz="3600" dirty="0"/>
              <a:t>Encoder – Decoder Model</a:t>
            </a:r>
            <a:br>
              <a:rPr lang="en-US" sz="3600" dirty="0"/>
            </a:br>
            <a:r>
              <a:rPr lang="en-US" sz="3600" dirty="0"/>
              <a:t>(Translation Example)</a:t>
            </a:r>
          </a:p>
        </p:txBody>
      </p:sp>
      <p:pic>
        <p:nvPicPr>
          <p:cNvPr id="9" name="Content Placeholder 8">
            <a:extLst>
              <a:ext uri="{FF2B5EF4-FFF2-40B4-BE49-F238E27FC236}">
                <a16:creationId xmlns:a16="http://schemas.microsoft.com/office/drawing/2014/main" id="{F03F5963-66EF-5E4E-8078-A163B16E30F4}"/>
              </a:ext>
            </a:extLst>
          </p:cNvPr>
          <p:cNvPicPr>
            <a:picLocks noGrp="1" noChangeAspect="1"/>
          </p:cNvPicPr>
          <p:nvPr>
            <p:ph idx="1"/>
          </p:nvPr>
        </p:nvPicPr>
        <p:blipFill>
          <a:blip r:embed="rId2"/>
          <a:stretch>
            <a:fillRect/>
          </a:stretch>
        </p:blipFill>
        <p:spPr>
          <a:xfrm>
            <a:off x="1095730" y="1344699"/>
            <a:ext cx="3947889" cy="5233249"/>
          </a:xfrm>
        </p:spPr>
      </p:pic>
      <p:pic>
        <p:nvPicPr>
          <p:cNvPr id="10" name="Content Placeholder 9">
            <a:extLst>
              <a:ext uri="{FF2B5EF4-FFF2-40B4-BE49-F238E27FC236}">
                <a16:creationId xmlns:a16="http://schemas.microsoft.com/office/drawing/2014/main" id="{FFC04805-783A-084F-9849-529FE45431E0}"/>
              </a:ext>
            </a:extLst>
          </p:cNvPr>
          <p:cNvPicPr>
            <a:picLocks noChangeAspect="1"/>
          </p:cNvPicPr>
          <p:nvPr/>
        </p:nvPicPr>
        <p:blipFill>
          <a:blip r:embed="rId3"/>
          <a:stretch>
            <a:fillRect/>
          </a:stretch>
        </p:blipFill>
        <p:spPr>
          <a:xfrm>
            <a:off x="7148382" y="1344699"/>
            <a:ext cx="3552569" cy="5239481"/>
          </a:xfrm>
          <a:prstGeom prst="rect">
            <a:avLst/>
          </a:prstGeom>
        </p:spPr>
      </p:pic>
    </p:spTree>
    <p:extLst>
      <p:ext uri="{BB962C8B-B14F-4D97-AF65-F5344CB8AC3E}">
        <p14:creationId xmlns:p14="http://schemas.microsoft.com/office/powerpoint/2010/main" val="1796115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A6FE6-8E58-6C4E-9C83-18D8238D08CF}"/>
              </a:ext>
            </a:extLst>
          </p:cNvPr>
          <p:cNvSpPr>
            <a:spLocks noGrp="1"/>
          </p:cNvSpPr>
          <p:nvPr>
            <p:ph type="title"/>
          </p:nvPr>
        </p:nvSpPr>
        <p:spPr>
          <a:xfrm>
            <a:off x="731109" y="29475"/>
            <a:ext cx="10515600" cy="1325563"/>
          </a:xfrm>
        </p:spPr>
        <p:txBody>
          <a:bodyPr/>
          <a:lstStyle/>
          <a:p>
            <a:pPr algn="ctr"/>
            <a:r>
              <a:rPr lang="en-US" sz="3600" dirty="0"/>
              <a:t>Attention</a:t>
            </a:r>
            <a:r>
              <a:rPr lang="en-US" dirty="0"/>
              <a:t> </a:t>
            </a:r>
            <a:r>
              <a:rPr lang="en-US" sz="3600" dirty="0"/>
              <a:t>Mechanism</a:t>
            </a:r>
          </a:p>
        </p:txBody>
      </p:sp>
      <p:pic>
        <p:nvPicPr>
          <p:cNvPr id="12" name="Picture 11">
            <a:extLst>
              <a:ext uri="{FF2B5EF4-FFF2-40B4-BE49-F238E27FC236}">
                <a16:creationId xmlns:a16="http://schemas.microsoft.com/office/drawing/2014/main" id="{974166EA-9BA7-F34C-B463-19F2D8F861D2}"/>
              </a:ext>
            </a:extLst>
          </p:cNvPr>
          <p:cNvPicPr>
            <a:picLocks noChangeAspect="1"/>
          </p:cNvPicPr>
          <p:nvPr/>
        </p:nvPicPr>
        <p:blipFill>
          <a:blip r:embed="rId2"/>
          <a:stretch>
            <a:fillRect/>
          </a:stretch>
        </p:blipFill>
        <p:spPr>
          <a:xfrm>
            <a:off x="0" y="1280618"/>
            <a:ext cx="5626443" cy="5129173"/>
          </a:xfrm>
          <a:prstGeom prst="rect">
            <a:avLst/>
          </a:prstGeom>
        </p:spPr>
      </p:pic>
      <p:pic>
        <p:nvPicPr>
          <p:cNvPr id="16" name="Picture 15">
            <a:extLst>
              <a:ext uri="{FF2B5EF4-FFF2-40B4-BE49-F238E27FC236}">
                <a16:creationId xmlns:a16="http://schemas.microsoft.com/office/drawing/2014/main" id="{EF5FEAF3-7585-3C49-A349-C99F777FFB4E}"/>
              </a:ext>
            </a:extLst>
          </p:cNvPr>
          <p:cNvPicPr>
            <a:picLocks noChangeAspect="1"/>
          </p:cNvPicPr>
          <p:nvPr/>
        </p:nvPicPr>
        <p:blipFill>
          <a:blip r:embed="rId3"/>
          <a:stretch>
            <a:fillRect/>
          </a:stretch>
        </p:blipFill>
        <p:spPr>
          <a:xfrm>
            <a:off x="5626443" y="1466668"/>
            <a:ext cx="6226938" cy="4831492"/>
          </a:xfrm>
          <a:prstGeom prst="rect">
            <a:avLst/>
          </a:prstGeom>
        </p:spPr>
      </p:pic>
    </p:spTree>
    <p:extLst>
      <p:ext uri="{BB962C8B-B14F-4D97-AF65-F5344CB8AC3E}">
        <p14:creationId xmlns:p14="http://schemas.microsoft.com/office/powerpoint/2010/main" val="472904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34B72-7116-154C-BC83-84FE5655CB5E}"/>
              </a:ext>
            </a:extLst>
          </p:cNvPr>
          <p:cNvSpPr>
            <a:spLocks noGrp="1"/>
          </p:cNvSpPr>
          <p:nvPr>
            <p:ph type="title"/>
          </p:nvPr>
        </p:nvSpPr>
        <p:spPr>
          <a:xfrm>
            <a:off x="402431" y="-263525"/>
            <a:ext cx="10515600" cy="1325563"/>
          </a:xfrm>
        </p:spPr>
        <p:txBody>
          <a:bodyPr/>
          <a:lstStyle/>
          <a:p>
            <a:pPr algn="ctr"/>
            <a:r>
              <a:rPr lang="en-US" dirty="0"/>
              <a:t>RNN</a:t>
            </a:r>
          </a:p>
        </p:txBody>
      </p:sp>
      <p:pic>
        <p:nvPicPr>
          <p:cNvPr id="5" name="Content Placeholder 4">
            <a:extLst>
              <a:ext uri="{FF2B5EF4-FFF2-40B4-BE49-F238E27FC236}">
                <a16:creationId xmlns:a16="http://schemas.microsoft.com/office/drawing/2014/main" id="{FFB3700E-E255-0746-8973-1082658C1958}"/>
              </a:ext>
            </a:extLst>
          </p:cNvPr>
          <p:cNvPicPr>
            <a:picLocks noGrp="1" noChangeAspect="1"/>
          </p:cNvPicPr>
          <p:nvPr>
            <p:ph idx="1"/>
          </p:nvPr>
        </p:nvPicPr>
        <p:blipFill>
          <a:blip r:embed="rId2"/>
          <a:stretch>
            <a:fillRect/>
          </a:stretch>
        </p:blipFill>
        <p:spPr>
          <a:xfrm>
            <a:off x="74668" y="897322"/>
            <a:ext cx="4989819" cy="3427459"/>
          </a:xfrm>
        </p:spPr>
      </p:pic>
      <p:pic>
        <p:nvPicPr>
          <p:cNvPr id="8" name="Picture 7">
            <a:extLst>
              <a:ext uri="{FF2B5EF4-FFF2-40B4-BE49-F238E27FC236}">
                <a16:creationId xmlns:a16="http://schemas.microsoft.com/office/drawing/2014/main" id="{FF97CC06-43C5-404C-996E-7DFE1567F4B8}"/>
              </a:ext>
            </a:extLst>
          </p:cNvPr>
          <p:cNvPicPr>
            <a:picLocks noChangeAspect="1"/>
          </p:cNvPicPr>
          <p:nvPr/>
        </p:nvPicPr>
        <p:blipFill>
          <a:blip r:embed="rId3"/>
          <a:stretch>
            <a:fillRect/>
          </a:stretch>
        </p:blipFill>
        <p:spPr>
          <a:xfrm>
            <a:off x="3330218" y="4324781"/>
            <a:ext cx="3973930" cy="2436019"/>
          </a:xfrm>
          <a:prstGeom prst="rect">
            <a:avLst/>
          </a:prstGeom>
        </p:spPr>
      </p:pic>
      <p:graphicFrame>
        <p:nvGraphicFramePr>
          <p:cNvPr id="10" name="Diagram 9">
            <a:extLst>
              <a:ext uri="{FF2B5EF4-FFF2-40B4-BE49-F238E27FC236}">
                <a16:creationId xmlns:a16="http://schemas.microsoft.com/office/drawing/2014/main" id="{4929AD77-11EB-9D45-B214-32D752609158}"/>
              </a:ext>
            </a:extLst>
          </p:cNvPr>
          <p:cNvGraphicFramePr/>
          <p:nvPr>
            <p:extLst>
              <p:ext uri="{D42A27DB-BD31-4B8C-83A1-F6EECF244321}">
                <p14:modId xmlns:p14="http://schemas.microsoft.com/office/powerpoint/2010/main" val="493178056"/>
              </p:ext>
            </p:extLst>
          </p:nvPr>
        </p:nvGraphicFramePr>
        <p:xfrm>
          <a:off x="6537502" y="897322"/>
          <a:ext cx="5252067" cy="380764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916508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BC6B0-1416-4845-8ECB-8DB974882E7C}"/>
              </a:ext>
            </a:extLst>
          </p:cNvPr>
          <p:cNvSpPr>
            <a:spLocks noGrp="1"/>
          </p:cNvSpPr>
          <p:nvPr>
            <p:ph type="title"/>
          </p:nvPr>
        </p:nvSpPr>
        <p:spPr>
          <a:xfrm>
            <a:off x="838200" y="124692"/>
            <a:ext cx="10515600" cy="1325563"/>
          </a:xfrm>
        </p:spPr>
        <p:txBody>
          <a:bodyPr/>
          <a:lstStyle/>
          <a:p>
            <a:pPr algn="ctr"/>
            <a:r>
              <a:rPr lang="en-US" dirty="0"/>
              <a:t>LSTM</a:t>
            </a:r>
          </a:p>
        </p:txBody>
      </p:sp>
      <p:sp>
        <p:nvSpPr>
          <p:cNvPr id="3" name="Content Placeholder 2">
            <a:extLst>
              <a:ext uri="{FF2B5EF4-FFF2-40B4-BE49-F238E27FC236}">
                <a16:creationId xmlns:a16="http://schemas.microsoft.com/office/drawing/2014/main" id="{1945C126-D2A0-6245-B5DF-DAC4710575FD}"/>
              </a:ext>
            </a:extLst>
          </p:cNvPr>
          <p:cNvSpPr>
            <a:spLocks noGrp="1"/>
          </p:cNvSpPr>
          <p:nvPr>
            <p:ph idx="1"/>
          </p:nvPr>
        </p:nvSpPr>
        <p:spPr>
          <a:xfrm>
            <a:off x="838200" y="1376738"/>
            <a:ext cx="10515600" cy="4351338"/>
          </a:xfrm>
        </p:spPr>
        <p:txBody>
          <a:bodyPr>
            <a:normAutofit/>
          </a:bodyPr>
          <a:lstStyle/>
          <a:p>
            <a:pPr marL="0" indent="0">
              <a:buNone/>
            </a:pPr>
            <a:r>
              <a:rPr lang="en-US" sz="1800" dirty="0"/>
              <a:t>LSTM solves the problem of vanishing gradient by replacing the naive neurons with a memory cell which consists of 3 gates. Thus allowing only the relevant information to pass through the successive layers.</a:t>
            </a:r>
          </a:p>
          <a:p>
            <a:pPr marL="0" indent="0">
              <a:buNone/>
            </a:pPr>
            <a:endParaRPr lang="en-US" sz="1800" dirty="0"/>
          </a:p>
        </p:txBody>
      </p:sp>
      <p:pic>
        <p:nvPicPr>
          <p:cNvPr id="8" name="Picture 7">
            <a:extLst>
              <a:ext uri="{FF2B5EF4-FFF2-40B4-BE49-F238E27FC236}">
                <a16:creationId xmlns:a16="http://schemas.microsoft.com/office/drawing/2014/main" id="{664114E1-7303-AA49-98D6-5816F6350E1F}"/>
              </a:ext>
            </a:extLst>
          </p:cNvPr>
          <p:cNvPicPr>
            <a:picLocks noChangeAspect="1"/>
          </p:cNvPicPr>
          <p:nvPr/>
        </p:nvPicPr>
        <p:blipFill>
          <a:blip r:embed="rId2"/>
          <a:stretch>
            <a:fillRect/>
          </a:stretch>
        </p:blipFill>
        <p:spPr>
          <a:xfrm>
            <a:off x="838200" y="2534143"/>
            <a:ext cx="4761231" cy="3081728"/>
          </a:xfrm>
          <a:prstGeom prst="rect">
            <a:avLst/>
          </a:prstGeom>
        </p:spPr>
      </p:pic>
      <p:graphicFrame>
        <p:nvGraphicFramePr>
          <p:cNvPr id="10" name="Diagram 9">
            <a:extLst>
              <a:ext uri="{FF2B5EF4-FFF2-40B4-BE49-F238E27FC236}">
                <a16:creationId xmlns:a16="http://schemas.microsoft.com/office/drawing/2014/main" id="{4DF9C5C6-1B10-564B-8B0B-526B2E2783A6}"/>
              </a:ext>
            </a:extLst>
          </p:cNvPr>
          <p:cNvGraphicFramePr/>
          <p:nvPr>
            <p:extLst>
              <p:ext uri="{D42A27DB-BD31-4B8C-83A1-F6EECF244321}">
                <p14:modId xmlns:p14="http://schemas.microsoft.com/office/powerpoint/2010/main" val="1686630374"/>
              </p:ext>
            </p:extLst>
          </p:nvPr>
        </p:nvGraphicFramePr>
        <p:xfrm>
          <a:off x="6770255" y="2169621"/>
          <a:ext cx="4975630" cy="38938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04778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AB335-1D1D-2F4C-B521-68B9DC128236}"/>
              </a:ext>
            </a:extLst>
          </p:cNvPr>
          <p:cNvSpPr>
            <a:spLocks noGrp="1"/>
          </p:cNvSpPr>
          <p:nvPr>
            <p:ph type="title"/>
          </p:nvPr>
        </p:nvSpPr>
        <p:spPr>
          <a:xfrm>
            <a:off x="322674" y="-117115"/>
            <a:ext cx="10515600" cy="1325563"/>
          </a:xfrm>
        </p:spPr>
        <p:txBody>
          <a:bodyPr/>
          <a:lstStyle/>
          <a:p>
            <a:pPr algn="ctr"/>
            <a:r>
              <a:rPr lang="en-US" dirty="0"/>
              <a:t>Transformer Model</a:t>
            </a:r>
          </a:p>
        </p:txBody>
      </p:sp>
      <p:graphicFrame>
        <p:nvGraphicFramePr>
          <p:cNvPr id="10" name="Diagram 9">
            <a:extLst>
              <a:ext uri="{FF2B5EF4-FFF2-40B4-BE49-F238E27FC236}">
                <a16:creationId xmlns:a16="http://schemas.microsoft.com/office/drawing/2014/main" id="{9BFBFBF0-0FE0-F74F-A0DE-5362D152584F}"/>
              </a:ext>
            </a:extLst>
          </p:cNvPr>
          <p:cNvGraphicFramePr/>
          <p:nvPr>
            <p:extLst>
              <p:ext uri="{D42A27DB-BD31-4B8C-83A1-F6EECF244321}">
                <p14:modId xmlns:p14="http://schemas.microsoft.com/office/powerpoint/2010/main" val="3767432280"/>
              </p:ext>
            </p:extLst>
          </p:nvPr>
        </p:nvGraphicFramePr>
        <p:xfrm>
          <a:off x="-112359" y="893666"/>
          <a:ext cx="11385667"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9908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8F02A1F-0CA1-174B-A1BB-660152A821F2}"/>
              </a:ext>
            </a:extLst>
          </p:cNvPr>
          <p:cNvPicPr>
            <a:picLocks noGrp="1" noChangeAspect="1"/>
          </p:cNvPicPr>
          <p:nvPr>
            <p:ph idx="1"/>
          </p:nvPr>
        </p:nvPicPr>
        <p:blipFill>
          <a:blip r:embed="rId2"/>
          <a:stretch>
            <a:fillRect/>
          </a:stretch>
        </p:blipFill>
        <p:spPr>
          <a:xfrm>
            <a:off x="68287" y="124370"/>
            <a:ext cx="5534490" cy="6733630"/>
          </a:xfrm>
        </p:spPr>
      </p:pic>
      <p:pic>
        <p:nvPicPr>
          <p:cNvPr id="7" name="Picture 6">
            <a:extLst>
              <a:ext uri="{FF2B5EF4-FFF2-40B4-BE49-F238E27FC236}">
                <a16:creationId xmlns:a16="http://schemas.microsoft.com/office/drawing/2014/main" id="{04547971-76B2-2A43-9346-150E477416CD}"/>
              </a:ext>
            </a:extLst>
          </p:cNvPr>
          <p:cNvPicPr>
            <a:picLocks noChangeAspect="1"/>
          </p:cNvPicPr>
          <p:nvPr/>
        </p:nvPicPr>
        <p:blipFill>
          <a:blip r:embed="rId3"/>
          <a:stretch>
            <a:fillRect/>
          </a:stretch>
        </p:blipFill>
        <p:spPr>
          <a:xfrm>
            <a:off x="6269090" y="2128057"/>
            <a:ext cx="5728700" cy="2917168"/>
          </a:xfrm>
          <a:prstGeom prst="rect">
            <a:avLst/>
          </a:prstGeom>
        </p:spPr>
      </p:pic>
    </p:spTree>
    <p:extLst>
      <p:ext uri="{BB962C8B-B14F-4D97-AF65-F5344CB8AC3E}">
        <p14:creationId xmlns:p14="http://schemas.microsoft.com/office/powerpoint/2010/main" val="4288627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1619</TotalTime>
  <Words>536</Words>
  <Application>Microsoft Macintosh PowerPoint</Application>
  <PresentationFormat>Widescreen</PresentationFormat>
  <Paragraphs>68</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PowerPoint Presentation</vt:lpstr>
      <vt:lpstr>PowerPoint Presentation</vt:lpstr>
      <vt:lpstr>Stemming and Lemmatization</vt:lpstr>
      <vt:lpstr>Encoder – Decoder Model (Translation Example)</vt:lpstr>
      <vt:lpstr>Attention Mechanism</vt:lpstr>
      <vt:lpstr>RNN</vt:lpstr>
      <vt:lpstr>LSTM</vt:lpstr>
      <vt:lpstr>Transformer Model</vt:lpstr>
      <vt:lpstr>PowerPoint Presentation</vt:lpstr>
      <vt:lpstr>BERT</vt:lpstr>
      <vt:lpstr>Pretraining</vt:lpstr>
      <vt:lpstr>PowerPoint Presentation</vt:lpstr>
      <vt:lpstr>Fine Tuning</vt:lpstr>
      <vt:lpstr>Notes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prashant vaidya</dc:creator>
  <cp:lastModifiedBy>prashant vaidya</cp:lastModifiedBy>
  <cp:revision>29</cp:revision>
  <dcterms:created xsi:type="dcterms:W3CDTF">2020-08-27T07:37:44Z</dcterms:created>
  <dcterms:modified xsi:type="dcterms:W3CDTF">2020-08-30T11:14:14Z</dcterms:modified>
</cp:coreProperties>
</file>

<file path=docProps/thumbnail.jpeg>
</file>